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8" r:id="rId12"/>
    <p:sldId id="269" r:id="rId13"/>
    <p:sldId id="270" r:id="rId14"/>
    <p:sldId id="271" r:id="rId15"/>
    <p:sldId id="272" r:id="rId1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A514"/>
    <a:srgbClr val="23A2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34" autoAdjust="0"/>
    <p:restoredTop sz="94660"/>
  </p:normalViewPr>
  <p:slideViewPr>
    <p:cSldViewPr snapToGrid="0">
      <p:cViewPr>
        <p:scale>
          <a:sx n="97" d="100"/>
          <a:sy n="97" d="100"/>
        </p:scale>
        <p:origin x="-10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3.png"/><Relationship Id="rId5" Type="http://schemas.openxmlformats.org/officeDocument/2006/relationships/image" Target="../media/image4.svg"/><Relationship Id="rId4"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3.png"/><Relationship Id="rId5" Type="http://schemas.openxmlformats.org/officeDocument/2006/relationships/image" Target="../media/image4.svg"/><Relationship Id="rId4"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3.png"/><Relationship Id="rId5" Type="http://schemas.openxmlformats.org/officeDocument/2006/relationships/image" Target="../media/image4.svg"/><Relationship Id="rId4"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3.png"/><Relationship Id="rId5" Type="http://schemas.openxmlformats.org/officeDocument/2006/relationships/image" Target="../media/image4.svg"/><Relationship Id="rId4"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3.png"/><Relationship Id="rId5" Type="http://schemas.openxmlformats.org/officeDocument/2006/relationships/image" Target="../media/image4.svg"/><Relationship Id="rId4" Type="http://schemas.openxmlformats.org/officeDocument/2006/relationships/image" Target="../media/image2.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3.png"/><Relationship Id="rId5" Type="http://schemas.openxmlformats.org/officeDocument/2006/relationships/image" Target="../media/image4.svg"/><Relationship Id="rId4"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3.png"/><Relationship Id="rId5" Type="http://schemas.openxmlformats.org/officeDocument/2006/relationships/image" Target="../media/image4.svg"/><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3.png"/><Relationship Id="rId5" Type="http://schemas.openxmlformats.org/officeDocument/2006/relationships/image" Target="../media/image4.svg"/><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8139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sos">
    <p:spTree>
      <p:nvGrpSpPr>
        <p:cNvPr id="1" name=""/>
        <p:cNvGrpSpPr/>
        <p:nvPr/>
      </p:nvGrpSpPr>
      <p:grpSpPr>
        <a:xfrm>
          <a:off x="0" y="0"/>
          <a:ext cx="0" cy="0"/>
          <a:chOff x="0" y="0"/>
          <a:chExt cx="0" cy="0"/>
        </a:xfrm>
      </p:grpSpPr>
      <p:grpSp>
        <p:nvGrpSpPr>
          <p:cNvPr id="22" name="Grupo 21">
            <a:extLst>
              <a:ext uri="{FF2B5EF4-FFF2-40B4-BE49-F238E27FC236}">
                <a16:creationId xmlns:a16="http://schemas.microsoft.com/office/drawing/2014/main" xmlns="" id="{B48978FA-E52B-4A84-8CDA-F3C4ACC4822C}"/>
              </a:ext>
            </a:extLst>
          </p:cNvPr>
          <p:cNvGrpSpPr/>
          <p:nvPr/>
        </p:nvGrpSpPr>
        <p:grpSpPr>
          <a:xfrm rot="13500000">
            <a:off x="6670891" y="-4716337"/>
            <a:ext cx="10304142" cy="10304142"/>
            <a:chOff x="5372100" y="2705100"/>
            <a:chExt cx="1447800" cy="1447800"/>
          </a:xfrm>
        </p:grpSpPr>
        <p:pic>
          <p:nvPicPr>
            <p:cNvPr id="24" name="Gráfico 23">
              <a:extLst>
                <a:ext uri="{FF2B5EF4-FFF2-40B4-BE49-F238E27FC236}">
                  <a16:creationId xmlns:a16="http://schemas.microsoft.com/office/drawing/2014/main" xmlns="" id="{8C3A5589-EE2B-4EC6-9BA1-A55F460517B3}"/>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5638800" y="2967037"/>
              <a:ext cx="914400" cy="923925"/>
            </a:xfrm>
            <a:prstGeom prst="rect">
              <a:avLst/>
            </a:prstGeom>
          </p:spPr>
        </p:pic>
        <p:pic>
          <p:nvPicPr>
            <p:cNvPr id="34" name="Gráfico 33">
              <a:extLst>
                <a:ext uri="{FF2B5EF4-FFF2-40B4-BE49-F238E27FC236}">
                  <a16:creationId xmlns:a16="http://schemas.microsoft.com/office/drawing/2014/main" xmlns="" id="{E7398CF9-30AE-4DA2-B5AB-D97CC6B7FD97}"/>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5372100" y="2705100"/>
              <a:ext cx="1447800" cy="1447800"/>
            </a:xfrm>
            <a:prstGeom prst="rect">
              <a:avLst/>
            </a:prstGeom>
          </p:spPr>
        </p:pic>
      </p:grpSp>
      <p:grpSp>
        <p:nvGrpSpPr>
          <p:cNvPr id="35" name="Grupo 34">
            <a:extLst>
              <a:ext uri="{FF2B5EF4-FFF2-40B4-BE49-F238E27FC236}">
                <a16:creationId xmlns:a16="http://schemas.microsoft.com/office/drawing/2014/main" xmlns="" id="{D2507FB8-7231-41EC-B45A-9EBBDE780B49}"/>
              </a:ext>
            </a:extLst>
          </p:cNvPr>
          <p:cNvGrpSpPr/>
          <p:nvPr/>
        </p:nvGrpSpPr>
        <p:grpSpPr>
          <a:xfrm rot="2700000">
            <a:off x="-1379375" y="5366581"/>
            <a:ext cx="2866870" cy="2866870"/>
            <a:chOff x="5372100" y="2705100"/>
            <a:chExt cx="1447800" cy="1447800"/>
          </a:xfrm>
        </p:grpSpPr>
        <p:pic>
          <p:nvPicPr>
            <p:cNvPr id="36" name="Gráfico 35">
              <a:extLst>
                <a:ext uri="{FF2B5EF4-FFF2-40B4-BE49-F238E27FC236}">
                  <a16:creationId xmlns:a16="http://schemas.microsoft.com/office/drawing/2014/main" xmlns="" id="{2CE8E26E-DFC5-44B8-B7E3-0363E1FC5193}"/>
                </a:ext>
              </a:extLst>
            </p:cNvPr>
            <p:cNvPicPr>
              <a:picLocks noChangeAspect="1"/>
            </p:cNvPicPr>
            <p:nvPr/>
          </p:nvPicPr>
          <p:blipFill>
            <a:blip r:embed="rId6">
              <a:extLst>
                <a:ext uri="{96DAC541-7B7A-43D3-8B79-37D633B846F1}">
                  <asvg:svgBlip xmlns:asvg="http://schemas.microsoft.com/office/drawing/2016/SVG/main" xmlns="" r:embed="rId7"/>
                </a:ext>
              </a:extLst>
            </a:blip>
            <a:stretch>
              <a:fillRect/>
            </a:stretch>
          </p:blipFill>
          <p:spPr>
            <a:xfrm>
              <a:off x="5638800" y="2967037"/>
              <a:ext cx="914400" cy="923925"/>
            </a:xfrm>
            <a:prstGeom prst="rect">
              <a:avLst/>
            </a:prstGeom>
          </p:spPr>
        </p:pic>
        <p:pic>
          <p:nvPicPr>
            <p:cNvPr id="37" name="Gráfico 36">
              <a:extLst>
                <a:ext uri="{FF2B5EF4-FFF2-40B4-BE49-F238E27FC236}">
                  <a16:creationId xmlns:a16="http://schemas.microsoft.com/office/drawing/2014/main" xmlns="" id="{8280C113-6C77-4544-A8C8-E6948FC8183F}"/>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5372100" y="2705100"/>
              <a:ext cx="1447800" cy="1447800"/>
            </a:xfrm>
            <a:prstGeom prst="rect">
              <a:avLst/>
            </a:prstGeom>
          </p:spPr>
        </p:pic>
      </p:grpSp>
      <p:sp>
        <p:nvSpPr>
          <p:cNvPr id="9" name="Marcador de texto 10">
            <a:extLst>
              <a:ext uri="{FF2B5EF4-FFF2-40B4-BE49-F238E27FC236}">
                <a16:creationId xmlns:a16="http://schemas.microsoft.com/office/drawing/2014/main" xmlns="" id="{9267F0E5-E774-4D48-B4A5-1EFA09AD43BF}"/>
              </a:ext>
            </a:extLst>
          </p:cNvPr>
          <p:cNvSpPr>
            <a:spLocks noGrp="1"/>
          </p:cNvSpPr>
          <p:nvPr>
            <p:ph type="body" sz="quarter" idx="10"/>
          </p:nvPr>
        </p:nvSpPr>
        <p:spPr>
          <a:xfrm>
            <a:off x="838199" y="963244"/>
            <a:ext cx="3676047" cy="557547"/>
          </a:xfrm>
        </p:spPr>
        <p:txBody>
          <a:bodyPr>
            <a:normAutofit/>
          </a:bodyPr>
          <a:lstStyle>
            <a:lvl1pPr marL="0" indent="0">
              <a:buNone/>
              <a:defRPr sz="1800">
                <a:solidFill>
                  <a:schemeClr val="tx2"/>
                </a:solidFill>
                <a:latin typeface="+mn-lt"/>
              </a:defRPr>
            </a:lvl1pPr>
          </a:lstStyle>
          <a:p>
            <a:pPr lvl="0"/>
            <a:r>
              <a:rPr lang="es-ES"/>
              <a:t>Haga clic para modificar los estilos de texto del patrón</a:t>
            </a:r>
          </a:p>
        </p:txBody>
      </p:sp>
      <p:sp>
        <p:nvSpPr>
          <p:cNvPr id="10" name="Título 1">
            <a:extLst>
              <a:ext uri="{FF2B5EF4-FFF2-40B4-BE49-F238E27FC236}">
                <a16:creationId xmlns:a16="http://schemas.microsoft.com/office/drawing/2014/main" xmlns="" id="{8410B118-7CC7-4912-9205-15517FFD0D99}"/>
              </a:ext>
            </a:extLst>
          </p:cNvPr>
          <p:cNvSpPr>
            <a:spLocks noGrp="1"/>
          </p:cNvSpPr>
          <p:nvPr>
            <p:ph type="title" hasCustomPrompt="1"/>
          </p:nvPr>
        </p:nvSpPr>
        <p:spPr>
          <a:xfrm>
            <a:off x="838200" y="1520791"/>
            <a:ext cx="3676048" cy="1908209"/>
          </a:xfrm>
        </p:spPr>
        <p:txBody>
          <a:bodyPr>
            <a:normAutofit/>
          </a:bodyPr>
          <a:lstStyle>
            <a:lvl1pPr>
              <a:defRPr sz="4400" b="1">
                <a:latin typeface="+mj-lt"/>
              </a:defRPr>
            </a:lvl1pPr>
          </a:lstStyle>
          <a:p>
            <a:r>
              <a:rPr lang="es-ES" dirty="0"/>
              <a:t>TITULO</a:t>
            </a:r>
            <a:endParaRPr lang="es-MX" dirty="0"/>
          </a:p>
        </p:txBody>
      </p:sp>
      <p:sp>
        <p:nvSpPr>
          <p:cNvPr id="11" name="Marcador de texto 26">
            <a:extLst>
              <a:ext uri="{FF2B5EF4-FFF2-40B4-BE49-F238E27FC236}">
                <a16:creationId xmlns:a16="http://schemas.microsoft.com/office/drawing/2014/main" xmlns="" id="{7D545FEF-7B37-4F75-82C2-8BE30E4899CA}"/>
              </a:ext>
            </a:extLst>
          </p:cNvPr>
          <p:cNvSpPr>
            <a:spLocks noGrp="1"/>
          </p:cNvSpPr>
          <p:nvPr>
            <p:ph type="body" sz="quarter" idx="19"/>
          </p:nvPr>
        </p:nvSpPr>
        <p:spPr>
          <a:xfrm>
            <a:off x="838199" y="3657600"/>
            <a:ext cx="3676047" cy="2646947"/>
          </a:xfrm>
        </p:spPr>
        <p:txBody>
          <a:bodyPr>
            <a:normAutofit/>
          </a:bodyPr>
          <a:lstStyle>
            <a:lvl1pPr marL="0" indent="0">
              <a:buNone/>
              <a:defRPr sz="1400">
                <a:latin typeface="+mn-lt"/>
              </a:defRPr>
            </a:lvl1pPr>
          </a:lstStyle>
          <a:p>
            <a:pPr lvl="0"/>
            <a:r>
              <a:rPr lang="es-ES"/>
              <a:t>Haga clic para modificar los estilos de texto del patrón</a:t>
            </a:r>
          </a:p>
        </p:txBody>
      </p:sp>
      <p:sp>
        <p:nvSpPr>
          <p:cNvPr id="13" name="Rectángulo: esquinas redondeadas 12">
            <a:extLst>
              <a:ext uri="{FF2B5EF4-FFF2-40B4-BE49-F238E27FC236}">
                <a16:creationId xmlns:a16="http://schemas.microsoft.com/office/drawing/2014/main" xmlns="" id="{6A118699-C868-44E4-A1C3-E537F4ECDABF}"/>
              </a:ext>
            </a:extLst>
          </p:cNvPr>
          <p:cNvSpPr/>
          <p:nvPr/>
        </p:nvSpPr>
        <p:spPr>
          <a:xfrm>
            <a:off x="5057775" y="1041400"/>
            <a:ext cx="4930775" cy="1206499"/>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cxnSp>
        <p:nvCxnSpPr>
          <p:cNvPr id="21" name="Conector recto 20">
            <a:extLst>
              <a:ext uri="{FF2B5EF4-FFF2-40B4-BE49-F238E27FC236}">
                <a16:creationId xmlns:a16="http://schemas.microsoft.com/office/drawing/2014/main" xmlns="" id="{EF6D4F9F-D105-4C16-A62A-1942B345CF04}"/>
              </a:ext>
            </a:extLst>
          </p:cNvPr>
          <p:cNvCxnSpPr/>
          <p:nvPr/>
        </p:nvCxnSpPr>
        <p:spPr>
          <a:xfrm>
            <a:off x="6191250" y="1242017"/>
            <a:ext cx="0" cy="834433"/>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23" name="Marcador de texto 22">
            <a:extLst>
              <a:ext uri="{FF2B5EF4-FFF2-40B4-BE49-F238E27FC236}">
                <a16:creationId xmlns:a16="http://schemas.microsoft.com/office/drawing/2014/main" xmlns="" id="{E15C311D-43CE-44A1-B7F3-56CC2DDAEEDC}"/>
              </a:ext>
            </a:extLst>
          </p:cNvPr>
          <p:cNvSpPr>
            <a:spLocks noGrp="1"/>
          </p:cNvSpPr>
          <p:nvPr>
            <p:ph type="body" sz="quarter" idx="20" hasCustomPrompt="1"/>
          </p:nvPr>
        </p:nvSpPr>
        <p:spPr>
          <a:xfrm>
            <a:off x="5153022" y="1241425"/>
            <a:ext cx="942978" cy="739775"/>
          </a:xfrm>
        </p:spPr>
        <p:txBody>
          <a:bodyPr anchor="ctr">
            <a:noAutofit/>
          </a:bodyPr>
          <a:lstStyle>
            <a:lvl1pPr marL="0" indent="0" algn="ctr">
              <a:buNone/>
              <a:defRPr sz="4000" b="1">
                <a:solidFill>
                  <a:schemeClr val="bg1"/>
                </a:solidFill>
                <a:latin typeface="+mj-lt"/>
              </a:defRPr>
            </a:lvl1pPr>
          </a:lstStyle>
          <a:p>
            <a:pPr lvl="0"/>
            <a:r>
              <a:rPr lang="es-MX" dirty="0"/>
              <a:t>#</a:t>
            </a:r>
          </a:p>
        </p:txBody>
      </p:sp>
      <p:sp>
        <p:nvSpPr>
          <p:cNvPr id="25" name="Marcador de texto 24">
            <a:extLst>
              <a:ext uri="{FF2B5EF4-FFF2-40B4-BE49-F238E27FC236}">
                <a16:creationId xmlns:a16="http://schemas.microsoft.com/office/drawing/2014/main" xmlns="" id="{803517EA-C9A7-4685-B274-CCBA8CB9DB5B}"/>
              </a:ext>
            </a:extLst>
          </p:cNvPr>
          <p:cNvSpPr>
            <a:spLocks noGrp="1"/>
          </p:cNvSpPr>
          <p:nvPr>
            <p:ph type="body" sz="quarter" idx="21"/>
          </p:nvPr>
        </p:nvSpPr>
        <p:spPr>
          <a:xfrm>
            <a:off x="6521451" y="1041399"/>
            <a:ext cx="3136892" cy="1206499"/>
          </a:xfrm>
        </p:spPr>
        <p:txBody>
          <a:bodyPr anchor="ctr">
            <a:normAutofit/>
          </a:bodyPr>
          <a:lstStyle>
            <a:lvl1pPr marL="0" indent="0">
              <a:buNone/>
              <a:defRPr sz="1600">
                <a:solidFill>
                  <a:schemeClr val="bg1"/>
                </a:solidFill>
                <a:latin typeface="+mn-lt"/>
              </a:defRPr>
            </a:lvl1pPr>
          </a:lstStyle>
          <a:p>
            <a:pPr lvl="0"/>
            <a:r>
              <a:rPr lang="es-ES"/>
              <a:t>Haga clic para modificar los estilos de texto del patrón</a:t>
            </a:r>
          </a:p>
        </p:txBody>
      </p:sp>
      <p:sp>
        <p:nvSpPr>
          <p:cNvPr id="26" name="Rectángulo: esquinas redondeadas 25">
            <a:extLst>
              <a:ext uri="{FF2B5EF4-FFF2-40B4-BE49-F238E27FC236}">
                <a16:creationId xmlns:a16="http://schemas.microsoft.com/office/drawing/2014/main" xmlns="" id="{B25E4DD4-EFD3-40B1-A435-1DDCAD98030C}"/>
              </a:ext>
            </a:extLst>
          </p:cNvPr>
          <p:cNvSpPr/>
          <p:nvPr/>
        </p:nvSpPr>
        <p:spPr>
          <a:xfrm>
            <a:off x="5724525" y="2838450"/>
            <a:ext cx="4930775" cy="120649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cxnSp>
        <p:nvCxnSpPr>
          <p:cNvPr id="27" name="Conector recto 26">
            <a:extLst>
              <a:ext uri="{FF2B5EF4-FFF2-40B4-BE49-F238E27FC236}">
                <a16:creationId xmlns:a16="http://schemas.microsoft.com/office/drawing/2014/main" xmlns="" id="{E5CBE89B-C747-4A13-B09D-334D4C48D520}"/>
              </a:ext>
            </a:extLst>
          </p:cNvPr>
          <p:cNvCxnSpPr/>
          <p:nvPr/>
        </p:nvCxnSpPr>
        <p:spPr>
          <a:xfrm>
            <a:off x="6858000" y="3039067"/>
            <a:ext cx="0" cy="834433"/>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28" name="Marcador de texto 22">
            <a:extLst>
              <a:ext uri="{FF2B5EF4-FFF2-40B4-BE49-F238E27FC236}">
                <a16:creationId xmlns:a16="http://schemas.microsoft.com/office/drawing/2014/main" xmlns="" id="{14C3D361-150C-4B96-BFE3-743443A46BEB}"/>
              </a:ext>
            </a:extLst>
          </p:cNvPr>
          <p:cNvSpPr>
            <a:spLocks noGrp="1"/>
          </p:cNvSpPr>
          <p:nvPr>
            <p:ph type="body" sz="quarter" idx="22" hasCustomPrompt="1"/>
          </p:nvPr>
        </p:nvSpPr>
        <p:spPr>
          <a:xfrm>
            <a:off x="5819772" y="3038475"/>
            <a:ext cx="942978" cy="739775"/>
          </a:xfrm>
        </p:spPr>
        <p:txBody>
          <a:bodyPr anchor="ctr">
            <a:noAutofit/>
          </a:bodyPr>
          <a:lstStyle>
            <a:lvl1pPr marL="0" indent="0" algn="ctr">
              <a:buNone/>
              <a:defRPr sz="4000" b="1">
                <a:solidFill>
                  <a:schemeClr val="tx1"/>
                </a:solidFill>
                <a:latin typeface="+mj-lt"/>
              </a:defRPr>
            </a:lvl1pPr>
          </a:lstStyle>
          <a:p>
            <a:pPr lvl="0"/>
            <a:r>
              <a:rPr lang="es-MX" dirty="0"/>
              <a:t>#</a:t>
            </a:r>
          </a:p>
        </p:txBody>
      </p:sp>
      <p:sp>
        <p:nvSpPr>
          <p:cNvPr id="29" name="Marcador de texto 24">
            <a:extLst>
              <a:ext uri="{FF2B5EF4-FFF2-40B4-BE49-F238E27FC236}">
                <a16:creationId xmlns:a16="http://schemas.microsoft.com/office/drawing/2014/main" xmlns="" id="{F077F986-4F19-4E08-AE36-55F96702FD0B}"/>
              </a:ext>
            </a:extLst>
          </p:cNvPr>
          <p:cNvSpPr>
            <a:spLocks noGrp="1"/>
          </p:cNvSpPr>
          <p:nvPr>
            <p:ph type="body" sz="quarter" idx="23"/>
          </p:nvPr>
        </p:nvSpPr>
        <p:spPr>
          <a:xfrm>
            <a:off x="7188201" y="2838449"/>
            <a:ext cx="3136892" cy="1206499"/>
          </a:xfrm>
        </p:spPr>
        <p:txBody>
          <a:bodyPr anchor="ctr">
            <a:normAutofit/>
          </a:bodyPr>
          <a:lstStyle>
            <a:lvl1pPr marL="0" indent="0">
              <a:buNone/>
              <a:defRPr sz="1600">
                <a:solidFill>
                  <a:schemeClr val="tx1"/>
                </a:solidFill>
                <a:latin typeface="+mn-lt"/>
              </a:defRPr>
            </a:lvl1pPr>
          </a:lstStyle>
          <a:p>
            <a:pPr lvl="0"/>
            <a:r>
              <a:rPr lang="es-ES"/>
              <a:t>Haga clic para modificar los estilos de texto del patrón</a:t>
            </a:r>
          </a:p>
        </p:txBody>
      </p:sp>
      <p:sp>
        <p:nvSpPr>
          <p:cNvPr id="30" name="Rectángulo: esquinas redondeadas 29">
            <a:extLst>
              <a:ext uri="{FF2B5EF4-FFF2-40B4-BE49-F238E27FC236}">
                <a16:creationId xmlns:a16="http://schemas.microsoft.com/office/drawing/2014/main" xmlns="" id="{88053E99-5448-4614-B522-F9709141C9A0}"/>
              </a:ext>
            </a:extLst>
          </p:cNvPr>
          <p:cNvSpPr/>
          <p:nvPr/>
        </p:nvSpPr>
        <p:spPr>
          <a:xfrm>
            <a:off x="5724525" y="4635499"/>
            <a:ext cx="4930775" cy="120649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cxnSp>
        <p:nvCxnSpPr>
          <p:cNvPr id="31" name="Conector recto 30">
            <a:extLst>
              <a:ext uri="{FF2B5EF4-FFF2-40B4-BE49-F238E27FC236}">
                <a16:creationId xmlns:a16="http://schemas.microsoft.com/office/drawing/2014/main" xmlns="" id="{D4DC1A2F-E4DB-46EB-8F8E-50CF80C42266}"/>
              </a:ext>
            </a:extLst>
          </p:cNvPr>
          <p:cNvCxnSpPr/>
          <p:nvPr/>
        </p:nvCxnSpPr>
        <p:spPr>
          <a:xfrm>
            <a:off x="6858000" y="4836116"/>
            <a:ext cx="0" cy="834433"/>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32" name="Marcador de texto 22">
            <a:extLst>
              <a:ext uri="{FF2B5EF4-FFF2-40B4-BE49-F238E27FC236}">
                <a16:creationId xmlns:a16="http://schemas.microsoft.com/office/drawing/2014/main" xmlns="" id="{AC43C587-39E4-4E1C-9D5E-8A98F8348AEC}"/>
              </a:ext>
            </a:extLst>
          </p:cNvPr>
          <p:cNvSpPr>
            <a:spLocks noGrp="1"/>
          </p:cNvSpPr>
          <p:nvPr>
            <p:ph type="body" sz="quarter" idx="24" hasCustomPrompt="1"/>
          </p:nvPr>
        </p:nvSpPr>
        <p:spPr>
          <a:xfrm>
            <a:off x="5819772" y="4835524"/>
            <a:ext cx="942978" cy="739775"/>
          </a:xfrm>
        </p:spPr>
        <p:txBody>
          <a:bodyPr anchor="ctr">
            <a:noAutofit/>
          </a:bodyPr>
          <a:lstStyle>
            <a:lvl1pPr marL="0" indent="0" algn="ctr">
              <a:buNone/>
              <a:defRPr sz="4000" b="1">
                <a:solidFill>
                  <a:schemeClr val="tx1"/>
                </a:solidFill>
                <a:latin typeface="+mj-lt"/>
              </a:defRPr>
            </a:lvl1pPr>
          </a:lstStyle>
          <a:p>
            <a:pPr lvl="0"/>
            <a:r>
              <a:rPr lang="es-MX" dirty="0"/>
              <a:t>#</a:t>
            </a:r>
          </a:p>
        </p:txBody>
      </p:sp>
      <p:sp>
        <p:nvSpPr>
          <p:cNvPr id="33" name="Marcador de texto 24">
            <a:extLst>
              <a:ext uri="{FF2B5EF4-FFF2-40B4-BE49-F238E27FC236}">
                <a16:creationId xmlns:a16="http://schemas.microsoft.com/office/drawing/2014/main" xmlns="" id="{5FA1EB7C-B580-463F-88C3-DC1CE39C130E}"/>
              </a:ext>
            </a:extLst>
          </p:cNvPr>
          <p:cNvSpPr>
            <a:spLocks noGrp="1"/>
          </p:cNvSpPr>
          <p:nvPr>
            <p:ph type="body" sz="quarter" idx="25"/>
          </p:nvPr>
        </p:nvSpPr>
        <p:spPr>
          <a:xfrm>
            <a:off x="7188201" y="4635498"/>
            <a:ext cx="3136892" cy="1206499"/>
          </a:xfrm>
        </p:spPr>
        <p:txBody>
          <a:bodyPr anchor="ctr">
            <a:normAutofit/>
          </a:bodyPr>
          <a:lstStyle>
            <a:lvl1pPr marL="0" indent="0">
              <a:buNone/>
              <a:defRPr sz="1600">
                <a:solidFill>
                  <a:schemeClr val="tx1"/>
                </a:solidFill>
                <a:latin typeface="+mn-lt"/>
              </a:defRPr>
            </a:lvl1pPr>
          </a:lstStyle>
          <a:p>
            <a:pPr lvl="0"/>
            <a:r>
              <a:rPr lang="es-ES"/>
              <a:t>Haga clic para modificar los estilos de texto del patrón</a:t>
            </a:r>
          </a:p>
        </p:txBody>
      </p:sp>
    </p:spTree>
    <p:extLst>
      <p:ext uri="{BB962C8B-B14F-4D97-AF65-F5344CB8AC3E}">
        <p14:creationId xmlns:p14="http://schemas.microsoft.com/office/powerpoint/2010/main" val="265954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ulo con fondo">
    <p:spTree>
      <p:nvGrpSpPr>
        <p:cNvPr id="1" name=""/>
        <p:cNvGrpSpPr/>
        <p:nvPr/>
      </p:nvGrpSpPr>
      <p:grpSpPr>
        <a:xfrm>
          <a:off x="0" y="0"/>
          <a:ext cx="0" cy="0"/>
          <a:chOff x="0" y="0"/>
          <a:chExt cx="0" cy="0"/>
        </a:xfrm>
      </p:grpSpPr>
      <p:grpSp>
        <p:nvGrpSpPr>
          <p:cNvPr id="22" name="Grupo 21">
            <a:extLst>
              <a:ext uri="{FF2B5EF4-FFF2-40B4-BE49-F238E27FC236}">
                <a16:creationId xmlns:a16="http://schemas.microsoft.com/office/drawing/2014/main" xmlns="" id="{B48978FA-E52B-4A84-8CDA-F3C4ACC4822C}"/>
              </a:ext>
            </a:extLst>
          </p:cNvPr>
          <p:cNvGrpSpPr/>
          <p:nvPr/>
        </p:nvGrpSpPr>
        <p:grpSpPr>
          <a:xfrm rot="13500000">
            <a:off x="6670891" y="-4716337"/>
            <a:ext cx="10304142" cy="10304142"/>
            <a:chOff x="5372100" y="2705100"/>
            <a:chExt cx="1447800" cy="1447800"/>
          </a:xfrm>
        </p:grpSpPr>
        <p:pic>
          <p:nvPicPr>
            <p:cNvPr id="24" name="Gráfico 23">
              <a:extLst>
                <a:ext uri="{FF2B5EF4-FFF2-40B4-BE49-F238E27FC236}">
                  <a16:creationId xmlns:a16="http://schemas.microsoft.com/office/drawing/2014/main" xmlns="" id="{8C3A5589-EE2B-4EC6-9BA1-A55F460517B3}"/>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5638800" y="2967037"/>
              <a:ext cx="914400" cy="923925"/>
            </a:xfrm>
            <a:prstGeom prst="rect">
              <a:avLst/>
            </a:prstGeom>
          </p:spPr>
        </p:pic>
        <p:pic>
          <p:nvPicPr>
            <p:cNvPr id="34" name="Gráfico 33">
              <a:extLst>
                <a:ext uri="{FF2B5EF4-FFF2-40B4-BE49-F238E27FC236}">
                  <a16:creationId xmlns:a16="http://schemas.microsoft.com/office/drawing/2014/main" xmlns="" id="{E7398CF9-30AE-4DA2-B5AB-D97CC6B7FD97}"/>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5372100" y="2705100"/>
              <a:ext cx="1447800" cy="1447800"/>
            </a:xfrm>
            <a:prstGeom prst="rect">
              <a:avLst/>
            </a:prstGeom>
          </p:spPr>
        </p:pic>
      </p:grpSp>
      <p:grpSp>
        <p:nvGrpSpPr>
          <p:cNvPr id="35" name="Grupo 34">
            <a:extLst>
              <a:ext uri="{FF2B5EF4-FFF2-40B4-BE49-F238E27FC236}">
                <a16:creationId xmlns:a16="http://schemas.microsoft.com/office/drawing/2014/main" xmlns="" id="{D2507FB8-7231-41EC-B45A-9EBBDE780B49}"/>
              </a:ext>
            </a:extLst>
          </p:cNvPr>
          <p:cNvGrpSpPr/>
          <p:nvPr/>
        </p:nvGrpSpPr>
        <p:grpSpPr>
          <a:xfrm rot="2700000">
            <a:off x="-1379375" y="5366581"/>
            <a:ext cx="2866870" cy="2866870"/>
            <a:chOff x="5372100" y="2705100"/>
            <a:chExt cx="1447800" cy="1447800"/>
          </a:xfrm>
        </p:grpSpPr>
        <p:pic>
          <p:nvPicPr>
            <p:cNvPr id="36" name="Gráfico 35">
              <a:extLst>
                <a:ext uri="{FF2B5EF4-FFF2-40B4-BE49-F238E27FC236}">
                  <a16:creationId xmlns:a16="http://schemas.microsoft.com/office/drawing/2014/main" xmlns="" id="{2CE8E26E-DFC5-44B8-B7E3-0363E1FC5193}"/>
                </a:ext>
              </a:extLst>
            </p:cNvPr>
            <p:cNvPicPr>
              <a:picLocks noChangeAspect="1"/>
            </p:cNvPicPr>
            <p:nvPr/>
          </p:nvPicPr>
          <p:blipFill>
            <a:blip r:embed="rId6">
              <a:extLst>
                <a:ext uri="{96DAC541-7B7A-43D3-8B79-37D633B846F1}">
                  <asvg:svgBlip xmlns:asvg="http://schemas.microsoft.com/office/drawing/2016/SVG/main" xmlns="" r:embed="rId7"/>
                </a:ext>
              </a:extLst>
            </a:blip>
            <a:stretch>
              <a:fillRect/>
            </a:stretch>
          </p:blipFill>
          <p:spPr>
            <a:xfrm>
              <a:off x="5638800" y="2967037"/>
              <a:ext cx="914400" cy="923925"/>
            </a:xfrm>
            <a:prstGeom prst="rect">
              <a:avLst/>
            </a:prstGeom>
          </p:spPr>
        </p:pic>
        <p:pic>
          <p:nvPicPr>
            <p:cNvPr id="37" name="Gráfico 36">
              <a:extLst>
                <a:ext uri="{FF2B5EF4-FFF2-40B4-BE49-F238E27FC236}">
                  <a16:creationId xmlns:a16="http://schemas.microsoft.com/office/drawing/2014/main" xmlns="" id="{8280C113-6C77-4544-A8C8-E6948FC8183F}"/>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5372100" y="2705100"/>
              <a:ext cx="1447800" cy="1447800"/>
            </a:xfrm>
            <a:prstGeom prst="rect">
              <a:avLst/>
            </a:prstGeom>
          </p:spPr>
        </p:pic>
      </p:grpSp>
      <p:sp>
        <p:nvSpPr>
          <p:cNvPr id="9" name="Marcador de texto 10">
            <a:extLst>
              <a:ext uri="{FF2B5EF4-FFF2-40B4-BE49-F238E27FC236}">
                <a16:creationId xmlns:a16="http://schemas.microsoft.com/office/drawing/2014/main" xmlns="" id="{9267F0E5-E774-4D48-B4A5-1EFA09AD43BF}"/>
              </a:ext>
            </a:extLst>
          </p:cNvPr>
          <p:cNvSpPr>
            <a:spLocks noGrp="1"/>
          </p:cNvSpPr>
          <p:nvPr>
            <p:ph type="body" sz="quarter" idx="10"/>
          </p:nvPr>
        </p:nvSpPr>
        <p:spPr>
          <a:xfrm>
            <a:off x="838199" y="963244"/>
            <a:ext cx="3676047" cy="557547"/>
          </a:xfrm>
        </p:spPr>
        <p:txBody>
          <a:bodyPr>
            <a:normAutofit/>
          </a:bodyPr>
          <a:lstStyle>
            <a:lvl1pPr marL="0" indent="0">
              <a:buNone/>
              <a:defRPr sz="1800">
                <a:solidFill>
                  <a:schemeClr val="tx2"/>
                </a:solidFill>
                <a:latin typeface="+mn-lt"/>
              </a:defRPr>
            </a:lvl1pPr>
          </a:lstStyle>
          <a:p>
            <a:pPr lvl="0"/>
            <a:r>
              <a:rPr lang="es-ES"/>
              <a:t>Haga clic para modificar los estilos de texto del patrón</a:t>
            </a:r>
          </a:p>
        </p:txBody>
      </p:sp>
      <p:sp>
        <p:nvSpPr>
          <p:cNvPr id="10" name="Título 1">
            <a:extLst>
              <a:ext uri="{FF2B5EF4-FFF2-40B4-BE49-F238E27FC236}">
                <a16:creationId xmlns:a16="http://schemas.microsoft.com/office/drawing/2014/main" xmlns="" id="{8410B118-7CC7-4912-9205-15517FFD0D99}"/>
              </a:ext>
            </a:extLst>
          </p:cNvPr>
          <p:cNvSpPr>
            <a:spLocks noGrp="1"/>
          </p:cNvSpPr>
          <p:nvPr>
            <p:ph type="title" hasCustomPrompt="1"/>
          </p:nvPr>
        </p:nvSpPr>
        <p:spPr>
          <a:xfrm>
            <a:off x="838200" y="1520791"/>
            <a:ext cx="3676048" cy="1908209"/>
          </a:xfrm>
        </p:spPr>
        <p:txBody>
          <a:bodyPr>
            <a:normAutofit/>
          </a:bodyPr>
          <a:lstStyle>
            <a:lvl1pPr>
              <a:defRPr sz="4400" b="1">
                <a:latin typeface="+mj-lt"/>
              </a:defRPr>
            </a:lvl1pPr>
          </a:lstStyle>
          <a:p>
            <a:r>
              <a:rPr lang="es-ES" dirty="0"/>
              <a:t>TITULO</a:t>
            </a:r>
            <a:endParaRPr lang="es-MX" dirty="0"/>
          </a:p>
        </p:txBody>
      </p:sp>
      <p:sp>
        <p:nvSpPr>
          <p:cNvPr id="11" name="Marcador de texto 26">
            <a:extLst>
              <a:ext uri="{FF2B5EF4-FFF2-40B4-BE49-F238E27FC236}">
                <a16:creationId xmlns:a16="http://schemas.microsoft.com/office/drawing/2014/main" xmlns="" id="{7D545FEF-7B37-4F75-82C2-8BE30E4899CA}"/>
              </a:ext>
            </a:extLst>
          </p:cNvPr>
          <p:cNvSpPr>
            <a:spLocks noGrp="1"/>
          </p:cNvSpPr>
          <p:nvPr>
            <p:ph type="body" sz="quarter" idx="19"/>
          </p:nvPr>
        </p:nvSpPr>
        <p:spPr>
          <a:xfrm>
            <a:off x="838199" y="3657600"/>
            <a:ext cx="3676047" cy="2646947"/>
          </a:xfrm>
        </p:spPr>
        <p:txBody>
          <a:bodyPr>
            <a:normAutofit/>
          </a:bodyPr>
          <a:lstStyle>
            <a:lvl1pPr marL="0" indent="0">
              <a:buNone/>
              <a:defRPr sz="1400">
                <a:latin typeface="+mn-lt"/>
              </a:defRPr>
            </a:lvl1pPr>
          </a:lstStyle>
          <a:p>
            <a:pPr lvl="0"/>
            <a:r>
              <a:rPr lang="es-ES"/>
              <a:t>Haga clic para modificar los estilos de texto del patrón</a:t>
            </a:r>
          </a:p>
        </p:txBody>
      </p:sp>
    </p:spTree>
    <p:extLst>
      <p:ext uri="{BB962C8B-B14F-4D97-AF65-F5344CB8AC3E}">
        <p14:creationId xmlns:p14="http://schemas.microsoft.com/office/powerpoint/2010/main" val="2915155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ompecabezas">
    <p:spTree>
      <p:nvGrpSpPr>
        <p:cNvPr id="1" name=""/>
        <p:cNvGrpSpPr/>
        <p:nvPr/>
      </p:nvGrpSpPr>
      <p:grpSpPr>
        <a:xfrm>
          <a:off x="0" y="0"/>
          <a:ext cx="0" cy="0"/>
          <a:chOff x="0" y="0"/>
          <a:chExt cx="0" cy="0"/>
        </a:xfrm>
      </p:grpSpPr>
      <p:grpSp>
        <p:nvGrpSpPr>
          <p:cNvPr id="34" name="Grupo 33">
            <a:extLst>
              <a:ext uri="{FF2B5EF4-FFF2-40B4-BE49-F238E27FC236}">
                <a16:creationId xmlns:a16="http://schemas.microsoft.com/office/drawing/2014/main" xmlns="" id="{80596B1A-2A60-4B20-9D89-1151B9D2B053}"/>
              </a:ext>
            </a:extLst>
          </p:cNvPr>
          <p:cNvGrpSpPr/>
          <p:nvPr/>
        </p:nvGrpSpPr>
        <p:grpSpPr>
          <a:xfrm rot="17100000">
            <a:off x="9650093" y="2774698"/>
            <a:ext cx="8859600" cy="8859600"/>
            <a:chOff x="5372100" y="2705100"/>
            <a:chExt cx="1447800" cy="1447800"/>
          </a:xfrm>
        </p:grpSpPr>
        <p:pic>
          <p:nvPicPr>
            <p:cNvPr id="35" name="Gráfico 34">
              <a:extLst>
                <a:ext uri="{FF2B5EF4-FFF2-40B4-BE49-F238E27FC236}">
                  <a16:creationId xmlns:a16="http://schemas.microsoft.com/office/drawing/2014/main" xmlns="" id="{41303732-3541-46E2-BAAD-2A78B36C520D}"/>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5638800" y="2967037"/>
              <a:ext cx="914400" cy="923925"/>
            </a:xfrm>
            <a:prstGeom prst="rect">
              <a:avLst/>
            </a:prstGeom>
          </p:spPr>
        </p:pic>
        <p:pic>
          <p:nvPicPr>
            <p:cNvPr id="36" name="Gráfico 35">
              <a:extLst>
                <a:ext uri="{FF2B5EF4-FFF2-40B4-BE49-F238E27FC236}">
                  <a16:creationId xmlns:a16="http://schemas.microsoft.com/office/drawing/2014/main" xmlns="" id="{D677BBC1-52A0-4DEF-BEAA-F430EEDB3EB1}"/>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5372100" y="2705100"/>
              <a:ext cx="1447800" cy="1447800"/>
            </a:xfrm>
            <a:prstGeom prst="rect">
              <a:avLst/>
            </a:prstGeom>
          </p:spPr>
        </p:pic>
      </p:grpSp>
      <p:grpSp>
        <p:nvGrpSpPr>
          <p:cNvPr id="31" name="Grupo 30">
            <a:extLst>
              <a:ext uri="{FF2B5EF4-FFF2-40B4-BE49-F238E27FC236}">
                <a16:creationId xmlns:a16="http://schemas.microsoft.com/office/drawing/2014/main" xmlns="" id="{10DDD992-4CB4-487A-9313-CA58F7A964EB}"/>
              </a:ext>
            </a:extLst>
          </p:cNvPr>
          <p:cNvGrpSpPr/>
          <p:nvPr/>
        </p:nvGrpSpPr>
        <p:grpSpPr>
          <a:xfrm rot="8100000">
            <a:off x="-3035623" y="-5792075"/>
            <a:ext cx="10269698" cy="10269698"/>
            <a:chOff x="5372100" y="2705100"/>
            <a:chExt cx="1447800" cy="1447800"/>
          </a:xfrm>
        </p:grpSpPr>
        <p:pic>
          <p:nvPicPr>
            <p:cNvPr id="32" name="Gráfico 31">
              <a:extLst>
                <a:ext uri="{FF2B5EF4-FFF2-40B4-BE49-F238E27FC236}">
                  <a16:creationId xmlns:a16="http://schemas.microsoft.com/office/drawing/2014/main" xmlns="" id="{F93B5637-D1C3-427A-83E5-A9442E744EAC}"/>
                </a:ext>
              </a:extLst>
            </p:cNvPr>
            <p:cNvPicPr>
              <a:picLocks noChangeAspect="1"/>
            </p:cNvPicPr>
            <p:nvPr/>
          </p:nvPicPr>
          <p:blipFill>
            <a:blip r:embed="rId6">
              <a:extLst>
                <a:ext uri="{96DAC541-7B7A-43D3-8B79-37D633B846F1}">
                  <asvg:svgBlip xmlns:asvg="http://schemas.microsoft.com/office/drawing/2016/SVG/main" xmlns="" r:embed="rId7"/>
                </a:ext>
              </a:extLst>
            </a:blip>
            <a:stretch>
              <a:fillRect/>
            </a:stretch>
          </p:blipFill>
          <p:spPr>
            <a:xfrm>
              <a:off x="5638800" y="2967037"/>
              <a:ext cx="914400" cy="923925"/>
            </a:xfrm>
            <a:prstGeom prst="rect">
              <a:avLst/>
            </a:prstGeom>
          </p:spPr>
        </p:pic>
        <p:pic>
          <p:nvPicPr>
            <p:cNvPr id="33" name="Gráfico 32">
              <a:extLst>
                <a:ext uri="{FF2B5EF4-FFF2-40B4-BE49-F238E27FC236}">
                  <a16:creationId xmlns:a16="http://schemas.microsoft.com/office/drawing/2014/main" xmlns="" id="{14F7A656-A46E-4289-B974-B7D0D318A9E2}"/>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5372100" y="2705100"/>
              <a:ext cx="1447800" cy="1447800"/>
            </a:xfrm>
            <a:prstGeom prst="rect">
              <a:avLst/>
            </a:prstGeom>
          </p:spPr>
        </p:pic>
      </p:grpSp>
      <p:sp>
        <p:nvSpPr>
          <p:cNvPr id="8" name="Marcador de texto 10">
            <a:extLst>
              <a:ext uri="{FF2B5EF4-FFF2-40B4-BE49-F238E27FC236}">
                <a16:creationId xmlns:a16="http://schemas.microsoft.com/office/drawing/2014/main" xmlns="" id="{8BF248F4-BDB8-4017-8D8E-E9A28786AE7E}"/>
              </a:ext>
            </a:extLst>
          </p:cNvPr>
          <p:cNvSpPr>
            <a:spLocks noGrp="1"/>
          </p:cNvSpPr>
          <p:nvPr>
            <p:ph type="body" sz="quarter" idx="10"/>
          </p:nvPr>
        </p:nvSpPr>
        <p:spPr>
          <a:xfrm>
            <a:off x="838199" y="712269"/>
            <a:ext cx="5257799" cy="327259"/>
          </a:xfrm>
        </p:spPr>
        <p:txBody>
          <a:bodyPr>
            <a:normAutofit/>
          </a:bodyPr>
          <a:lstStyle>
            <a:lvl1pPr marL="0" indent="0">
              <a:buNone/>
              <a:defRPr sz="1800">
                <a:solidFill>
                  <a:schemeClr val="tx1"/>
                </a:solidFill>
                <a:latin typeface="+mn-lt"/>
              </a:defRPr>
            </a:lvl1pPr>
          </a:lstStyle>
          <a:p>
            <a:pPr lvl="0"/>
            <a:r>
              <a:rPr lang="es-ES"/>
              <a:t>Haga clic para modificar los estilos de texto del patrón</a:t>
            </a:r>
          </a:p>
        </p:txBody>
      </p:sp>
      <p:sp>
        <p:nvSpPr>
          <p:cNvPr id="9" name="Título 1">
            <a:extLst>
              <a:ext uri="{FF2B5EF4-FFF2-40B4-BE49-F238E27FC236}">
                <a16:creationId xmlns:a16="http://schemas.microsoft.com/office/drawing/2014/main" xmlns="" id="{3EF23CD5-1368-45B5-B41F-42551048BE44}"/>
              </a:ext>
            </a:extLst>
          </p:cNvPr>
          <p:cNvSpPr>
            <a:spLocks noGrp="1"/>
          </p:cNvSpPr>
          <p:nvPr>
            <p:ph type="title" hasCustomPrompt="1"/>
          </p:nvPr>
        </p:nvSpPr>
        <p:spPr>
          <a:xfrm>
            <a:off x="838200" y="1039529"/>
            <a:ext cx="5257800" cy="1260909"/>
          </a:xfrm>
        </p:spPr>
        <p:txBody>
          <a:bodyPr>
            <a:normAutofit/>
          </a:bodyPr>
          <a:lstStyle>
            <a:lvl1pPr>
              <a:defRPr sz="4400" b="1">
                <a:solidFill>
                  <a:schemeClr val="tx1"/>
                </a:solidFill>
                <a:latin typeface="+mj-lt"/>
              </a:defRPr>
            </a:lvl1pPr>
          </a:lstStyle>
          <a:p>
            <a:r>
              <a:rPr lang="es-ES" dirty="0"/>
              <a:t>TITULO</a:t>
            </a:r>
            <a:endParaRPr lang="es-MX" dirty="0"/>
          </a:p>
        </p:txBody>
      </p:sp>
      <p:sp>
        <p:nvSpPr>
          <p:cNvPr id="13" name="Marcador de texto 26">
            <a:extLst>
              <a:ext uri="{FF2B5EF4-FFF2-40B4-BE49-F238E27FC236}">
                <a16:creationId xmlns:a16="http://schemas.microsoft.com/office/drawing/2014/main" xmlns="" id="{A63E3176-9B72-483D-9239-C2628EA5F4B9}"/>
              </a:ext>
            </a:extLst>
          </p:cNvPr>
          <p:cNvSpPr>
            <a:spLocks noGrp="1"/>
          </p:cNvSpPr>
          <p:nvPr>
            <p:ph type="body" sz="quarter" idx="19"/>
          </p:nvPr>
        </p:nvSpPr>
        <p:spPr>
          <a:xfrm>
            <a:off x="838199" y="2541070"/>
            <a:ext cx="5257799" cy="683393"/>
          </a:xfrm>
        </p:spPr>
        <p:txBody>
          <a:bodyPr>
            <a:normAutofit/>
          </a:bodyPr>
          <a:lstStyle>
            <a:lvl1pPr marL="0" indent="0">
              <a:buNone/>
              <a:defRPr sz="1600">
                <a:solidFill>
                  <a:schemeClr val="tx1"/>
                </a:solidFill>
                <a:latin typeface="+mn-lt"/>
              </a:defRPr>
            </a:lvl1pPr>
          </a:lstStyle>
          <a:p>
            <a:pPr lvl="0"/>
            <a:r>
              <a:rPr lang="es-ES"/>
              <a:t>Haga clic para modificar los estilos de texto del patrón</a:t>
            </a:r>
          </a:p>
        </p:txBody>
      </p:sp>
      <p:sp>
        <p:nvSpPr>
          <p:cNvPr id="14" name="Marcador de texto 26">
            <a:extLst>
              <a:ext uri="{FF2B5EF4-FFF2-40B4-BE49-F238E27FC236}">
                <a16:creationId xmlns:a16="http://schemas.microsoft.com/office/drawing/2014/main" xmlns="" id="{E875C5B1-68B9-49FB-B5AA-F898BEED883C}"/>
              </a:ext>
            </a:extLst>
          </p:cNvPr>
          <p:cNvSpPr>
            <a:spLocks noGrp="1"/>
          </p:cNvSpPr>
          <p:nvPr>
            <p:ph type="body" sz="quarter" idx="20" hasCustomPrompt="1"/>
          </p:nvPr>
        </p:nvSpPr>
        <p:spPr>
          <a:xfrm>
            <a:off x="838198" y="4666482"/>
            <a:ext cx="5257802" cy="570932"/>
          </a:xfrm>
        </p:spPr>
        <p:txBody>
          <a:bodyPr>
            <a:normAutofit/>
          </a:bodyPr>
          <a:lstStyle>
            <a:lvl1pPr marL="0" indent="0">
              <a:buNone/>
              <a:defRPr sz="4000" b="1">
                <a:solidFill>
                  <a:schemeClr val="tx2"/>
                </a:solidFill>
                <a:latin typeface="+mj-lt"/>
              </a:defRPr>
            </a:lvl1pPr>
          </a:lstStyle>
          <a:p>
            <a:pPr lvl="0"/>
            <a:r>
              <a:rPr lang="es-MX" dirty="0"/>
              <a:t>SUBTITLO</a:t>
            </a:r>
          </a:p>
        </p:txBody>
      </p:sp>
      <p:sp>
        <p:nvSpPr>
          <p:cNvPr id="15" name="Marcador de texto 26">
            <a:extLst>
              <a:ext uri="{FF2B5EF4-FFF2-40B4-BE49-F238E27FC236}">
                <a16:creationId xmlns:a16="http://schemas.microsoft.com/office/drawing/2014/main" xmlns="" id="{E31C8893-34E4-4C62-BD2A-9DD16BD89C14}"/>
              </a:ext>
            </a:extLst>
          </p:cNvPr>
          <p:cNvSpPr>
            <a:spLocks noGrp="1"/>
          </p:cNvSpPr>
          <p:nvPr>
            <p:ph type="body" sz="quarter" idx="21"/>
          </p:nvPr>
        </p:nvSpPr>
        <p:spPr>
          <a:xfrm>
            <a:off x="838198" y="5237413"/>
            <a:ext cx="5257802" cy="828909"/>
          </a:xfrm>
        </p:spPr>
        <p:txBody>
          <a:bodyPr>
            <a:normAutofit/>
          </a:bodyPr>
          <a:lstStyle>
            <a:lvl1pPr marL="0" indent="0">
              <a:buNone/>
              <a:defRPr sz="1400">
                <a:solidFill>
                  <a:schemeClr val="tx1"/>
                </a:solidFill>
                <a:latin typeface="+mn-lt"/>
              </a:defRPr>
            </a:lvl1pPr>
          </a:lstStyle>
          <a:p>
            <a:pPr lvl="0"/>
            <a:r>
              <a:rPr lang="es-ES"/>
              <a:t>Haga clic para modificar los estilos de texto del patrón</a:t>
            </a:r>
          </a:p>
        </p:txBody>
      </p:sp>
      <p:sp>
        <p:nvSpPr>
          <p:cNvPr id="50" name="Rectángulo: esquinas redondeadas 49">
            <a:extLst>
              <a:ext uri="{FF2B5EF4-FFF2-40B4-BE49-F238E27FC236}">
                <a16:creationId xmlns:a16="http://schemas.microsoft.com/office/drawing/2014/main" xmlns="" id="{379D2669-96FD-45E2-B6B3-86AB28D7ED78}"/>
              </a:ext>
            </a:extLst>
          </p:cNvPr>
          <p:cNvSpPr/>
          <p:nvPr/>
        </p:nvSpPr>
        <p:spPr>
          <a:xfrm>
            <a:off x="7092950" y="1270000"/>
            <a:ext cx="2089150" cy="2089150"/>
          </a:xfrm>
          <a:prstGeom prst="roundRect">
            <a:avLst>
              <a:gd name="adj" fmla="val 16413"/>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9" name="Forma libre: forma 48">
            <a:extLst>
              <a:ext uri="{FF2B5EF4-FFF2-40B4-BE49-F238E27FC236}">
                <a16:creationId xmlns:a16="http://schemas.microsoft.com/office/drawing/2014/main" xmlns="" id="{54382D5A-2518-407E-8A97-4B73881CF502}"/>
              </a:ext>
            </a:extLst>
          </p:cNvPr>
          <p:cNvSpPr/>
          <p:nvPr/>
        </p:nvSpPr>
        <p:spPr>
          <a:xfrm>
            <a:off x="8348698" y="2506152"/>
            <a:ext cx="833402" cy="852998"/>
          </a:xfrm>
          <a:custGeom>
            <a:avLst/>
            <a:gdLst>
              <a:gd name="connsiteX0" fmla="*/ 833402 w 833402"/>
              <a:gd name="connsiteY0" fmla="*/ 0 h 852998"/>
              <a:gd name="connsiteX1" fmla="*/ 833402 w 833402"/>
              <a:gd name="connsiteY1" fmla="*/ 852998 h 852998"/>
              <a:gd name="connsiteX2" fmla="*/ 0 w 833402"/>
              <a:gd name="connsiteY2" fmla="*/ 852998 h 852998"/>
              <a:gd name="connsiteX3" fmla="*/ 1261 w 833402"/>
              <a:gd name="connsiteY3" fmla="*/ 828025 h 852998"/>
              <a:gd name="connsiteX4" fmla="*/ 829067 w 833402"/>
              <a:gd name="connsiteY4" fmla="*/ 219 h 852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3402" h="852998">
                <a:moveTo>
                  <a:pt x="833402" y="0"/>
                </a:moveTo>
                <a:lnTo>
                  <a:pt x="833402" y="852998"/>
                </a:lnTo>
                <a:lnTo>
                  <a:pt x="0" y="852998"/>
                </a:lnTo>
                <a:lnTo>
                  <a:pt x="1261" y="828025"/>
                </a:lnTo>
                <a:cubicBezTo>
                  <a:pt x="45588" y="391547"/>
                  <a:pt x="392589" y="44546"/>
                  <a:pt x="829067" y="219"/>
                </a:cubicBezTo>
                <a:close/>
              </a:path>
            </a:pathLst>
          </a:custGeom>
          <a:solidFill>
            <a:srgbClr val="FFF1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7" name="Marcador de posición de imagen 56">
            <a:extLst>
              <a:ext uri="{FF2B5EF4-FFF2-40B4-BE49-F238E27FC236}">
                <a16:creationId xmlns:a16="http://schemas.microsoft.com/office/drawing/2014/main" xmlns="" id="{BA9228AB-F07B-454A-9395-254C0CA3A286}"/>
              </a:ext>
            </a:extLst>
          </p:cNvPr>
          <p:cNvSpPr>
            <a:spLocks noGrp="1"/>
          </p:cNvSpPr>
          <p:nvPr>
            <p:ph type="pic" sz="quarter" idx="22" hasCustomPrompt="1"/>
          </p:nvPr>
        </p:nvSpPr>
        <p:spPr>
          <a:xfrm>
            <a:off x="7868015" y="1785938"/>
            <a:ext cx="539020" cy="539020"/>
          </a:xfrm>
        </p:spPr>
        <p:txBody>
          <a:bodyPr/>
          <a:lstStyle>
            <a:lvl1pPr marL="0" indent="0">
              <a:buNone/>
              <a:defRPr>
                <a:solidFill>
                  <a:schemeClr val="bg1"/>
                </a:solidFill>
              </a:defRPr>
            </a:lvl1pPr>
          </a:lstStyle>
          <a:p>
            <a:r>
              <a:rPr lang="es-MX" dirty="0"/>
              <a:t>*</a:t>
            </a:r>
          </a:p>
        </p:txBody>
      </p:sp>
      <p:sp>
        <p:nvSpPr>
          <p:cNvPr id="59" name="Marcador de texto 58">
            <a:extLst>
              <a:ext uri="{FF2B5EF4-FFF2-40B4-BE49-F238E27FC236}">
                <a16:creationId xmlns:a16="http://schemas.microsoft.com/office/drawing/2014/main" xmlns="" id="{66A2046D-8611-4855-B5E7-A354DF1FA215}"/>
              </a:ext>
            </a:extLst>
          </p:cNvPr>
          <p:cNvSpPr>
            <a:spLocks noGrp="1"/>
          </p:cNvSpPr>
          <p:nvPr>
            <p:ph type="body" sz="quarter" idx="23" hasCustomPrompt="1"/>
          </p:nvPr>
        </p:nvSpPr>
        <p:spPr>
          <a:xfrm>
            <a:off x="7092950" y="2415448"/>
            <a:ext cx="2089150" cy="425448"/>
          </a:xfrm>
        </p:spPr>
        <p:txBody>
          <a:bodyPr>
            <a:normAutofit/>
          </a:bodyPr>
          <a:lstStyle>
            <a:lvl1pPr marL="0" indent="0" algn="ctr">
              <a:buNone/>
              <a:defRPr sz="1400" b="1">
                <a:solidFill>
                  <a:schemeClr val="bg1"/>
                </a:solidFill>
                <a:latin typeface="+mn-lt"/>
              </a:defRPr>
            </a:lvl1pPr>
          </a:lstStyle>
          <a:p>
            <a:pPr lvl="0"/>
            <a:r>
              <a:rPr lang="es-MX" dirty="0"/>
              <a:t>Texto</a:t>
            </a:r>
          </a:p>
        </p:txBody>
      </p:sp>
      <p:sp>
        <p:nvSpPr>
          <p:cNvPr id="60" name="Rectángulo: esquinas redondeadas 59">
            <a:extLst>
              <a:ext uri="{FF2B5EF4-FFF2-40B4-BE49-F238E27FC236}">
                <a16:creationId xmlns:a16="http://schemas.microsoft.com/office/drawing/2014/main" xmlns="" id="{CE6FFE5B-2B8C-43DB-837A-EAC006E52ACA}"/>
              </a:ext>
            </a:extLst>
          </p:cNvPr>
          <p:cNvSpPr/>
          <p:nvPr/>
        </p:nvSpPr>
        <p:spPr>
          <a:xfrm>
            <a:off x="9368608" y="1270000"/>
            <a:ext cx="2089150" cy="2089150"/>
          </a:xfrm>
          <a:prstGeom prst="roundRect">
            <a:avLst>
              <a:gd name="adj" fmla="val 1641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1" name="Forma libre: forma 60">
            <a:extLst>
              <a:ext uri="{FF2B5EF4-FFF2-40B4-BE49-F238E27FC236}">
                <a16:creationId xmlns:a16="http://schemas.microsoft.com/office/drawing/2014/main" xmlns="" id="{D5EDD015-AB04-48D1-9F21-6AB61B9D792A}"/>
              </a:ext>
            </a:extLst>
          </p:cNvPr>
          <p:cNvSpPr/>
          <p:nvPr/>
        </p:nvSpPr>
        <p:spPr>
          <a:xfrm rot="5400000">
            <a:off x="9378406" y="2506152"/>
            <a:ext cx="833402" cy="852998"/>
          </a:xfrm>
          <a:custGeom>
            <a:avLst/>
            <a:gdLst>
              <a:gd name="connsiteX0" fmla="*/ 833402 w 833402"/>
              <a:gd name="connsiteY0" fmla="*/ 0 h 852998"/>
              <a:gd name="connsiteX1" fmla="*/ 833402 w 833402"/>
              <a:gd name="connsiteY1" fmla="*/ 852998 h 852998"/>
              <a:gd name="connsiteX2" fmla="*/ 0 w 833402"/>
              <a:gd name="connsiteY2" fmla="*/ 852998 h 852998"/>
              <a:gd name="connsiteX3" fmla="*/ 1261 w 833402"/>
              <a:gd name="connsiteY3" fmla="*/ 828025 h 852998"/>
              <a:gd name="connsiteX4" fmla="*/ 829067 w 833402"/>
              <a:gd name="connsiteY4" fmla="*/ 219 h 852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3402" h="852998">
                <a:moveTo>
                  <a:pt x="833402" y="0"/>
                </a:moveTo>
                <a:lnTo>
                  <a:pt x="833402" y="852998"/>
                </a:lnTo>
                <a:lnTo>
                  <a:pt x="0" y="852998"/>
                </a:lnTo>
                <a:lnTo>
                  <a:pt x="1261" y="828025"/>
                </a:lnTo>
                <a:cubicBezTo>
                  <a:pt x="45588" y="391547"/>
                  <a:pt x="392589" y="44546"/>
                  <a:pt x="829067" y="219"/>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Marcador de posición de imagen 56">
            <a:extLst>
              <a:ext uri="{FF2B5EF4-FFF2-40B4-BE49-F238E27FC236}">
                <a16:creationId xmlns:a16="http://schemas.microsoft.com/office/drawing/2014/main" xmlns="" id="{720B2746-E187-46F5-96A2-2FF70B381907}"/>
              </a:ext>
            </a:extLst>
          </p:cNvPr>
          <p:cNvSpPr>
            <a:spLocks noGrp="1"/>
          </p:cNvSpPr>
          <p:nvPr>
            <p:ph type="pic" sz="quarter" idx="24" hasCustomPrompt="1"/>
          </p:nvPr>
        </p:nvSpPr>
        <p:spPr>
          <a:xfrm>
            <a:off x="10143673" y="1785938"/>
            <a:ext cx="539020" cy="539020"/>
          </a:xfrm>
        </p:spPr>
        <p:txBody>
          <a:bodyPr/>
          <a:lstStyle>
            <a:lvl1pPr marL="0" indent="0">
              <a:buNone/>
              <a:defRPr>
                <a:solidFill>
                  <a:schemeClr val="tx1"/>
                </a:solidFill>
              </a:defRPr>
            </a:lvl1pPr>
          </a:lstStyle>
          <a:p>
            <a:r>
              <a:rPr lang="es-MX" dirty="0"/>
              <a:t>*</a:t>
            </a:r>
          </a:p>
        </p:txBody>
      </p:sp>
      <p:sp>
        <p:nvSpPr>
          <p:cNvPr id="63" name="Marcador de texto 58">
            <a:extLst>
              <a:ext uri="{FF2B5EF4-FFF2-40B4-BE49-F238E27FC236}">
                <a16:creationId xmlns:a16="http://schemas.microsoft.com/office/drawing/2014/main" xmlns="" id="{0AA10338-0C0A-4513-A2BF-71B34B531863}"/>
              </a:ext>
            </a:extLst>
          </p:cNvPr>
          <p:cNvSpPr>
            <a:spLocks noGrp="1"/>
          </p:cNvSpPr>
          <p:nvPr>
            <p:ph type="body" sz="quarter" idx="25" hasCustomPrompt="1"/>
          </p:nvPr>
        </p:nvSpPr>
        <p:spPr>
          <a:xfrm>
            <a:off x="9368608" y="2415448"/>
            <a:ext cx="2089150" cy="425448"/>
          </a:xfrm>
        </p:spPr>
        <p:txBody>
          <a:bodyPr>
            <a:normAutofit/>
          </a:bodyPr>
          <a:lstStyle>
            <a:lvl1pPr marL="0" indent="0" algn="ctr">
              <a:buNone/>
              <a:defRPr sz="1400" b="1">
                <a:latin typeface="+mn-lt"/>
              </a:defRPr>
            </a:lvl1pPr>
          </a:lstStyle>
          <a:p>
            <a:pPr lvl="0"/>
            <a:r>
              <a:rPr lang="es-MX" dirty="0"/>
              <a:t>Texto</a:t>
            </a:r>
          </a:p>
        </p:txBody>
      </p:sp>
      <p:sp>
        <p:nvSpPr>
          <p:cNvPr id="64" name="Rectángulo: esquinas redondeadas 63">
            <a:extLst>
              <a:ext uri="{FF2B5EF4-FFF2-40B4-BE49-F238E27FC236}">
                <a16:creationId xmlns:a16="http://schemas.microsoft.com/office/drawing/2014/main" xmlns="" id="{5BC7C809-C2F2-42C3-B04E-78D672F740D1}"/>
              </a:ext>
            </a:extLst>
          </p:cNvPr>
          <p:cNvSpPr/>
          <p:nvPr/>
        </p:nvSpPr>
        <p:spPr>
          <a:xfrm>
            <a:off x="7092950" y="3543300"/>
            <a:ext cx="2089150" cy="2089150"/>
          </a:xfrm>
          <a:prstGeom prst="roundRect">
            <a:avLst>
              <a:gd name="adj" fmla="val 1641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Forma libre: forma 64">
            <a:extLst>
              <a:ext uri="{FF2B5EF4-FFF2-40B4-BE49-F238E27FC236}">
                <a16:creationId xmlns:a16="http://schemas.microsoft.com/office/drawing/2014/main" xmlns="" id="{15DF1008-7BFB-4711-AC9D-21788467161F}"/>
              </a:ext>
            </a:extLst>
          </p:cNvPr>
          <p:cNvSpPr/>
          <p:nvPr/>
        </p:nvSpPr>
        <p:spPr>
          <a:xfrm rot="16200000">
            <a:off x="8338900" y="3531186"/>
            <a:ext cx="833402" cy="852998"/>
          </a:xfrm>
          <a:custGeom>
            <a:avLst/>
            <a:gdLst>
              <a:gd name="connsiteX0" fmla="*/ 833402 w 833402"/>
              <a:gd name="connsiteY0" fmla="*/ 0 h 852998"/>
              <a:gd name="connsiteX1" fmla="*/ 833402 w 833402"/>
              <a:gd name="connsiteY1" fmla="*/ 852998 h 852998"/>
              <a:gd name="connsiteX2" fmla="*/ 0 w 833402"/>
              <a:gd name="connsiteY2" fmla="*/ 852998 h 852998"/>
              <a:gd name="connsiteX3" fmla="*/ 1261 w 833402"/>
              <a:gd name="connsiteY3" fmla="*/ 828025 h 852998"/>
              <a:gd name="connsiteX4" fmla="*/ 829067 w 833402"/>
              <a:gd name="connsiteY4" fmla="*/ 219 h 852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3402" h="852998">
                <a:moveTo>
                  <a:pt x="833402" y="0"/>
                </a:moveTo>
                <a:lnTo>
                  <a:pt x="833402" y="852998"/>
                </a:lnTo>
                <a:lnTo>
                  <a:pt x="0" y="852998"/>
                </a:lnTo>
                <a:lnTo>
                  <a:pt x="1261" y="828025"/>
                </a:lnTo>
                <a:cubicBezTo>
                  <a:pt x="45588" y="391547"/>
                  <a:pt x="392589" y="44546"/>
                  <a:pt x="829067" y="219"/>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6" name="Marcador de posición de imagen 56">
            <a:extLst>
              <a:ext uri="{FF2B5EF4-FFF2-40B4-BE49-F238E27FC236}">
                <a16:creationId xmlns:a16="http://schemas.microsoft.com/office/drawing/2014/main" xmlns="" id="{E960B420-0771-458C-8FC1-8D0A38226554}"/>
              </a:ext>
            </a:extLst>
          </p:cNvPr>
          <p:cNvSpPr>
            <a:spLocks noGrp="1"/>
          </p:cNvSpPr>
          <p:nvPr>
            <p:ph type="pic" sz="quarter" idx="26" hasCustomPrompt="1"/>
          </p:nvPr>
        </p:nvSpPr>
        <p:spPr>
          <a:xfrm>
            <a:off x="7868015" y="4059238"/>
            <a:ext cx="539020" cy="539020"/>
          </a:xfrm>
        </p:spPr>
        <p:txBody>
          <a:bodyPr/>
          <a:lstStyle>
            <a:lvl1pPr marL="0" indent="0">
              <a:buNone/>
              <a:defRPr>
                <a:solidFill>
                  <a:schemeClr val="tx1"/>
                </a:solidFill>
              </a:defRPr>
            </a:lvl1pPr>
          </a:lstStyle>
          <a:p>
            <a:r>
              <a:rPr lang="es-MX" dirty="0"/>
              <a:t>*</a:t>
            </a:r>
          </a:p>
        </p:txBody>
      </p:sp>
      <p:sp>
        <p:nvSpPr>
          <p:cNvPr id="67" name="Marcador de texto 58">
            <a:extLst>
              <a:ext uri="{FF2B5EF4-FFF2-40B4-BE49-F238E27FC236}">
                <a16:creationId xmlns:a16="http://schemas.microsoft.com/office/drawing/2014/main" xmlns="" id="{1C8EE470-EC19-42FD-9282-E30372E37890}"/>
              </a:ext>
            </a:extLst>
          </p:cNvPr>
          <p:cNvSpPr>
            <a:spLocks noGrp="1"/>
          </p:cNvSpPr>
          <p:nvPr>
            <p:ph type="body" sz="quarter" idx="27" hasCustomPrompt="1"/>
          </p:nvPr>
        </p:nvSpPr>
        <p:spPr>
          <a:xfrm>
            <a:off x="7092950" y="4688748"/>
            <a:ext cx="2089150" cy="425448"/>
          </a:xfrm>
        </p:spPr>
        <p:txBody>
          <a:bodyPr>
            <a:normAutofit/>
          </a:bodyPr>
          <a:lstStyle>
            <a:lvl1pPr marL="0" indent="0" algn="ctr">
              <a:buNone/>
              <a:defRPr sz="1400" b="1">
                <a:latin typeface="+mn-lt"/>
              </a:defRPr>
            </a:lvl1pPr>
          </a:lstStyle>
          <a:p>
            <a:pPr lvl="0"/>
            <a:r>
              <a:rPr lang="es-MX" dirty="0"/>
              <a:t>Texto</a:t>
            </a:r>
          </a:p>
        </p:txBody>
      </p:sp>
      <p:sp>
        <p:nvSpPr>
          <p:cNvPr id="68" name="Rectángulo: esquinas redondeadas 67">
            <a:extLst>
              <a:ext uri="{FF2B5EF4-FFF2-40B4-BE49-F238E27FC236}">
                <a16:creationId xmlns:a16="http://schemas.microsoft.com/office/drawing/2014/main" xmlns="" id="{7F10FDE2-23A4-4157-AA09-3100988ACF70}"/>
              </a:ext>
            </a:extLst>
          </p:cNvPr>
          <p:cNvSpPr/>
          <p:nvPr/>
        </p:nvSpPr>
        <p:spPr>
          <a:xfrm>
            <a:off x="9368608" y="3540984"/>
            <a:ext cx="2089150" cy="2089150"/>
          </a:xfrm>
          <a:prstGeom prst="roundRect">
            <a:avLst>
              <a:gd name="adj" fmla="val 1641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9" name="Forma libre: forma 68">
            <a:extLst>
              <a:ext uri="{FF2B5EF4-FFF2-40B4-BE49-F238E27FC236}">
                <a16:creationId xmlns:a16="http://schemas.microsoft.com/office/drawing/2014/main" xmlns="" id="{5A642404-2126-4D71-9DDA-EDCDF9C04F72}"/>
              </a:ext>
            </a:extLst>
          </p:cNvPr>
          <p:cNvSpPr/>
          <p:nvPr/>
        </p:nvSpPr>
        <p:spPr>
          <a:xfrm rot="10800000">
            <a:off x="9368608" y="3546584"/>
            <a:ext cx="833402" cy="852998"/>
          </a:xfrm>
          <a:custGeom>
            <a:avLst/>
            <a:gdLst>
              <a:gd name="connsiteX0" fmla="*/ 833402 w 833402"/>
              <a:gd name="connsiteY0" fmla="*/ 0 h 852998"/>
              <a:gd name="connsiteX1" fmla="*/ 833402 w 833402"/>
              <a:gd name="connsiteY1" fmla="*/ 852998 h 852998"/>
              <a:gd name="connsiteX2" fmla="*/ 0 w 833402"/>
              <a:gd name="connsiteY2" fmla="*/ 852998 h 852998"/>
              <a:gd name="connsiteX3" fmla="*/ 1261 w 833402"/>
              <a:gd name="connsiteY3" fmla="*/ 828025 h 852998"/>
              <a:gd name="connsiteX4" fmla="*/ 829067 w 833402"/>
              <a:gd name="connsiteY4" fmla="*/ 219 h 852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3402" h="852998">
                <a:moveTo>
                  <a:pt x="833402" y="0"/>
                </a:moveTo>
                <a:lnTo>
                  <a:pt x="833402" y="852998"/>
                </a:lnTo>
                <a:lnTo>
                  <a:pt x="0" y="852998"/>
                </a:lnTo>
                <a:lnTo>
                  <a:pt x="1261" y="828025"/>
                </a:lnTo>
                <a:cubicBezTo>
                  <a:pt x="45588" y="391547"/>
                  <a:pt x="392589" y="44546"/>
                  <a:pt x="829067" y="219"/>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0" name="Marcador de posición de imagen 56">
            <a:extLst>
              <a:ext uri="{FF2B5EF4-FFF2-40B4-BE49-F238E27FC236}">
                <a16:creationId xmlns:a16="http://schemas.microsoft.com/office/drawing/2014/main" xmlns="" id="{EF58998C-8D3D-4E9B-AE2C-3A2F0CD0F58F}"/>
              </a:ext>
            </a:extLst>
          </p:cNvPr>
          <p:cNvSpPr>
            <a:spLocks noGrp="1"/>
          </p:cNvSpPr>
          <p:nvPr>
            <p:ph type="pic" sz="quarter" idx="28" hasCustomPrompt="1"/>
          </p:nvPr>
        </p:nvSpPr>
        <p:spPr>
          <a:xfrm>
            <a:off x="10143673" y="4056922"/>
            <a:ext cx="539020" cy="539020"/>
          </a:xfrm>
        </p:spPr>
        <p:txBody>
          <a:bodyPr/>
          <a:lstStyle>
            <a:lvl1pPr marL="0" indent="0">
              <a:buNone/>
              <a:defRPr>
                <a:solidFill>
                  <a:schemeClr val="tx1"/>
                </a:solidFill>
              </a:defRPr>
            </a:lvl1pPr>
          </a:lstStyle>
          <a:p>
            <a:r>
              <a:rPr lang="es-MX" dirty="0"/>
              <a:t>*</a:t>
            </a:r>
          </a:p>
        </p:txBody>
      </p:sp>
      <p:sp>
        <p:nvSpPr>
          <p:cNvPr id="71" name="Marcador de texto 58">
            <a:extLst>
              <a:ext uri="{FF2B5EF4-FFF2-40B4-BE49-F238E27FC236}">
                <a16:creationId xmlns:a16="http://schemas.microsoft.com/office/drawing/2014/main" xmlns="" id="{8DF64017-B001-4AB0-BA6F-9699332A8BFC}"/>
              </a:ext>
            </a:extLst>
          </p:cNvPr>
          <p:cNvSpPr>
            <a:spLocks noGrp="1"/>
          </p:cNvSpPr>
          <p:nvPr>
            <p:ph type="body" sz="quarter" idx="29" hasCustomPrompt="1"/>
          </p:nvPr>
        </p:nvSpPr>
        <p:spPr>
          <a:xfrm>
            <a:off x="9368608" y="4686432"/>
            <a:ext cx="2089150" cy="425448"/>
          </a:xfrm>
        </p:spPr>
        <p:txBody>
          <a:bodyPr>
            <a:normAutofit/>
          </a:bodyPr>
          <a:lstStyle>
            <a:lvl1pPr marL="0" indent="0" algn="ctr">
              <a:buNone/>
              <a:defRPr sz="1400" b="1">
                <a:latin typeface="+mn-lt"/>
              </a:defRPr>
            </a:lvl1pPr>
          </a:lstStyle>
          <a:p>
            <a:pPr lvl="0"/>
            <a:r>
              <a:rPr lang="es-MX" dirty="0"/>
              <a:t>Texto</a:t>
            </a:r>
          </a:p>
        </p:txBody>
      </p:sp>
      <p:sp>
        <p:nvSpPr>
          <p:cNvPr id="73" name="Marcador de texto 58">
            <a:extLst>
              <a:ext uri="{FF2B5EF4-FFF2-40B4-BE49-F238E27FC236}">
                <a16:creationId xmlns:a16="http://schemas.microsoft.com/office/drawing/2014/main" xmlns="" id="{3C1C676E-87B7-41CB-A7E8-DD6D24943704}"/>
              </a:ext>
            </a:extLst>
          </p:cNvPr>
          <p:cNvSpPr>
            <a:spLocks noGrp="1"/>
          </p:cNvSpPr>
          <p:nvPr>
            <p:ph type="body" sz="quarter" idx="30" hasCustomPrompt="1"/>
          </p:nvPr>
        </p:nvSpPr>
        <p:spPr>
          <a:xfrm>
            <a:off x="8575675" y="2761206"/>
            <a:ext cx="573183" cy="555906"/>
          </a:xfrm>
        </p:spPr>
        <p:txBody>
          <a:bodyPr anchor="ctr">
            <a:noAutofit/>
          </a:bodyPr>
          <a:lstStyle>
            <a:lvl1pPr marL="0" indent="0" algn="ctr">
              <a:buNone/>
              <a:defRPr sz="2400" b="1">
                <a:latin typeface="+mj-lt"/>
              </a:defRPr>
            </a:lvl1pPr>
          </a:lstStyle>
          <a:p>
            <a:pPr lvl="0"/>
            <a:r>
              <a:rPr lang="es-MX" dirty="0"/>
              <a:t>#</a:t>
            </a:r>
          </a:p>
        </p:txBody>
      </p:sp>
      <p:sp>
        <p:nvSpPr>
          <p:cNvPr id="74" name="Marcador de texto 58">
            <a:extLst>
              <a:ext uri="{FF2B5EF4-FFF2-40B4-BE49-F238E27FC236}">
                <a16:creationId xmlns:a16="http://schemas.microsoft.com/office/drawing/2014/main" xmlns="" id="{CDE9F28C-C090-47BA-9143-8E766E0F4FFD}"/>
              </a:ext>
            </a:extLst>
          </p:cNvPr>
          <p:cNvSpPr>
            <a:spLocks noGrp="1"/>
          </p:cNvSpPr>
          <p:nvPr>
            <p:ph type="body" sz="quarter" idx="31" hasCustomPrompt="1"/>
          </p:nvPr>
        </p:nvSpPr>
        <p:spPr>
          <a:xfrm>
            <a:off x="9456679" y="2761206"/>
            <a:ext cx="573183" cy="555906"/>
          </a:xfrm>
        </p:spPr>
        <p:txBody>
          <a:bodyPr anchor="ctr">
            <a:noAutofit/>
          </a:bodyPr>
          <a:lstStyle>
            <a:lvl1pPr marL="0" indent="0" algn="ctr">
              <a:buNone/>
              <a:defRPr sz="2400" b="1">
                <a:solidFill>
                  <a:schemeClr val="bg1"/>
                </a:solidFill>
                <a:latin typeface="+mj-lt"/>
              </a:defRPr>
            </a:lvl1pPr>
          </a:lstStyle>
          <a:p>
            <a:pPr lvl="0"/>
            <a:r>
              <a:rPr lang="es-MX" dirty="0"/>
              <a:t>#</a:t>
            </a:r>
          </a:p>
        </p:txBody>
      </p:sp>
      <p:sp>
        <p:nvSpPr>
          <p:cNvPr id="75" name="Marcador de texto 58">
            <a:extLst>
              <a:ext uri="{FF2B5EF4-FFF2-40B4-BE49-F238E27FC236}">
                <a16:creationId xmlns:a16="http://schemas.microsoft.com/office/drawing/2014/main" xmlns="" id="{E9ABE9B9-3B6E-4CC2-9F9E-FF3D0FED7003}"/>
              </a:ext>
            </a:extLst>
          </p:cNvPr>
          <p:cNvSpPr>
            <a:spLocks noGrp="1"/>
          </p:cNvSpPr>
          <p:nvPr>
            <p:ph type="body" sz="quarter" idx="32" hasCustomPrompt="1"/>
          </p:nvPr>
        </p:nvSpPr>
        <p:spPr>
          <a:xfrm>
            <a:off x="9456679" y="3588988"/>
            <a:ext cx="573183" cy="555906"/>
          </a:xfrm>
        </p:spPr>
        <p:txBody>
          <a:bodyPr anchor="ctr">
            <a:noAutofit/>
          </a:bodyPr>
          <a:lstStyle>
            <a:lvl1pPr marL="0" indent="0" algn="ctr">
              <a:buNone/>
              <a:defRPr sz="2400" b="1">
                <a:solidFill>
                  <a:schemeClr val="bg1"/>
                </a:solidFill>
                <a:latin typeface="+mj-lt"/>
              </a:defRPr>
            </a:lvl1pPr>
          </a:lstStyle>
          <a:p>
            <a:pPr lvl="0"/>
            <a:r>
              <a:rPr lang="es-MX" dirty="0"/>
              <a:t>#</a:t>
            </a:r>
          </a:p>
        </p:txBody>
      </p:sp>
      <p:sp>
        <p:nvSpPr>
          <p:cNvPr id="76" name="Marcador de texto 58">
            <a:extLst>
              <a:ext uri="{FF2B5EF4-FFF2-40B4-BE49-F238E27FC236}">
                <a16:creationId xmlns:a16="http://schemas.microsoft.com/office/drawing/2014/main" xmlns="" id="{6893EE48-6EBB-44B8-9830-91EE4C61E465}"/>
              </a:ext>
            </a:extLst>
          </p:cNvPr>
          <p:cNvSpPr>
            <a:spLocks noGrp="1"/>
          </p:cNvSpPr>
          <p:nvPr>
            <p:ph type="body" sz="quarter" idx="33" hasCustomPrompt="1"/>
          </p:nvPr>
        </p:nvSpPr>
        <p:spPr>
          <a:xfrm>
            <a:off x="8575675" y="3588988"/>
            <a:ext cx="573183" cy="555906"/>
          </a:xfrm>
        </p:spPr>
        <p:txBody>
          <a:bodyPr anchor="ctr">
            <a:noAutofit/>
          </a:bodyPr>
          <a:lstStyle>
            <a:lvl1pPr marL="0" indent="0" algn="ctr">
              <a:buNone/>
              <a:defRPr sz="2400" b="1">
                <a:solidFill>
                  <a:schemeClr val="bg1"/>
                </a:solidFill>
                <a:latin typeface="+mj-lt"/>
              </a:defRPr>
            </a:lvl1pPr>
          </a:lstStyle>
          <a:p>
            <a:pPr lvl="0"/>
            <a:r>
              <a:rPr lang="es-MX" dirty="0"/>
              <a:t>#</a:t>
            </a:r>
          </a:p>
        </p:txBody>
      </p:sp>
    </p:spTree>
    <p:extLst>
      <p:ext uri="{BB962C8B-B14F-4D97-AF65-F5344CB8AC3E}">
        <p14:creationId xmlns:p14="http://schemas.microsoft.com/office/powerpoint/2010/main" val="9255653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ulo con Fondo 2">
    <p:spTree>
      <p:nvGrpSpPr>
        <p:cNvPr id="1" name=""/>
        <p:cNvGrpSpPr/>
        <p:nvPr/>
      </p:nvGrpSpPr>
      <p:grpSpPr>
        <a:xfrm>
          <a:off x="0" y="0"/>
          <a:ext cx="0" cy="0"/>
          <a:chOff x="0" y="0"/>
          <a:chExt cx="0" cy="0"/>
        </a:xfrm>
      </p:grpSpPr>
      <p:grpSp>
        <p:nvGrpSpPr>
          <p:cNvPr id="34" name="Grupo 33">
            <a:extLst>
              <a:ext uri="{FF2B5EF4-FFF2-40B4-BE49-F238E27FC236}">
                <a16:creationId xmlns:a16="http://schemas.microsoft.com/office/drawing/2014/main" xmlns="" id="{80596B1A-2A60-4B20-9D89-1151B9D2B053}"/>
              </a:ext>
            </a:extLst>
          </p:cNvPr>
          <p:cNvGrpSpPr/>
          <p:nvPr/>
        </p:nvGrpSpPr>
        <p:grpSpPr>
          <a:xfrm rot="17100000">
            <a:off x="9650093" y="2774698"/>
            <a:ext cx="8859600" cy="8859600"/>
            <a:chOff x="5372100" y="2705100"/>
            <a:chExt cx="1447800" cy="1447800"/>
          </a:xfrm>
        </p:grpSpPr>
        <p:pic>
          <p:nvPicPr>
            <p:cNvPr id="35" name="Gráfico 34">
              <a:extLst>
                <a:ext uri="{FF2B5EF4-FFF2-40B4-BE49-F238E27FC236}">
                  <a16:creationId xmlns:a16="http://schemas.microsoft.com/office/drawing/2014/main" xmlns="" id="{41303732-3541-46E2-BAAD-2A78B36C520D}"/>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5638800" y="2967037"/>
              <a:ext cx="914400" cy="923925"/>
            </a:xfrm>
            <a:prstGeom prst="rect">
              <a:avLst/>
            </a:prstGeom>
          </p:spPr>
        </p:pic>
        <p:pic>
          <p:nvPicPr>
            <p:cNvPr id="36" name="Gráfico 35">
              <a:extLst>
                <a:ext uri="{FF2B5EF4-FFF2-40B4-BE49-F238E27FC236}">
                  <a16:creationId xmlns:a16="http://schemas.microsoft.com/office/drawing/2014/main" xmlns="" id="{D677BBC1-52A0-4DEF-BEAA-F430EEDB3EB1}"/>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5372100" y="2705100"/>
              <a:ext cx="1447800" cy="1447800"/>
            </a:xfrm>
            <a:prstGeom prst="rect">
              <a:avLst/>
            </a:prstGeom>
          </p:spPr>
        </p:pic>
      </p:grpSp>
      <p:grpSp>
        <p:nvGrpSpPr>
          <p:cNvPr id="31" name="Grupo 30">
            <a:extLst>
              <a:ext uri="{FF2B5EF4-FFF2-40B4-BE49-F238E27FC236}">
                <a16:creationId xmlns:a16="http://schemas.microsoft.com/office/drawing/2014/main" xmlns="" id="{10DDD992-4CB4-487A-9313-CA58F7A964EB}"/>
              </a:ext>
            </a:extLst>
          </p:cNvPr>
          <p:cNvGrpSpPr/>
          <p:nvPr/>
        </p:nvGrpSpPr>
        <p:grpSpPr>
          <a:xfrm rot="8100000">
            <a:off x="-3035623" y="-5792075"/>
            <a:ext cx="10269698" cy="10269698"/>
            <a:chOff x="5372100" y="2705100"/>
            <a:chExt cx="1447800" cy="1447800"/>
          </a:xfrm>
        </p:grpSpPr>
        <p:pic>
          <p:nvPicPr>
            <p:cNvPr id="32" name="Gráfico 31">
              <a:extLst>
                <a:ext uri="{FF2B5EF4-FFF2-40B4-BE49-F238E27FC236}">
                  <a16:creationId xmlns:a16="http://schemas.microsoft.com/office/drawing/2014/main" xmlns="" id="{F93B5637-D1C3-427A-83E5-A9442E744EAC}"/>
                </a:ext>
              </a:extLst>
            </p:cNvPr>
            <p:cNvPicPr>
              <a:picLocks noChangeAspect="1"/>
            </p:cNvPicPr>
            <p:nvPr/>
          </p:nvPicPr>
          <p:blipFill>
            <a:blip r:embed="rId6">
              <a:extLst>
                <a:ext uri="{96DAC541-7B7A-43D3-8B79-37D633B846F1}">
                  <asvg:svgBlip xmlns:asvg="http://schemas.microsoft.com/office/drawing/2016/SVG/main" xmlns="" r:embed="rId7"/>
                </a:ext>
              </a:extLst>
            </a:blip>
            <a:stretch>
              <a:fillRect/>
            </a:stretch>
          </p:blipFill>
          <p:spPr>
            <a:xfrm>
              <a:off x="5638800" y="2967037"/>
              <a:ext cx="914400" cy="923925"/>
            </a:xfrm>
            <a:prstGeom prst="rect">
              <a:avLst/>
            </a:prstGeom>
          </p:spPr>
        </p:pic>
        <p:pic>
          <p:nvPicPr>
            <p:cNvPr id="33" name="Gráfico 32">
              <a:extLst>
                <a:ext uri="{FF2B5EF4-FFF2-40B4-BE49-F238E27FC236}">
                  <a16:creationId xmlns:a16="http://schemas.microsoft.com/office/drawing/2014/main" xmlns="" id="{14F7A656-A46E-4289-B974-B7D0D318A9E2}"/>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5372100" y="2705100"/>
              <a:ext cx="1447800" cy="1447800"/>
            </a:xfrm>
            <a:prstGeom prst="rect">
              <a:avLst/>
            </a:prstGeom>
          </p:spPr>
        </p:pic>
      </p:grpSp>
      <p:sp>
        <p:nvSpPr>
          <p:cNvPr id="40" name="Marcador de texto 10">
            <a:extLst>
              <a:ext uri="{FF2B5EF4-FFF2-40B4-BE49-F238E27FC236}">
                <a16:creationId xmlns:a16="http://schemas.microsoft.com/office/drawing/2014/main" xmlns="" id="{B3332747-AAA1-4E7F-AFB8-4CFBFBB6159A}"/>
              </a:ext>
            </a:extLst>
          </p:cNvPr>
          <p:cNvSpPr>
            <a:spLocks noGrp="1"/>
          </p:cNvSpPr>
          <p:nvPr>
            <p:ph type="body" sz="quarter" idx="10"/>
          </p:nvPr>
        </p:nvSpPr>
        <p:spPr>
          <a:xfrm>
            <a:off x="838199" y="712269"/>
            <a:ext cx="5257799" cy="327259"/>
          </a:xfrm>
        </p:spPr>
        <p:txBody>
          <a:bodyPr>
            <a:normAutofit/>
          </a:bodyPr>
          <a:lstStyle>
            <a:lvl1pPr marL="0" indent="0">
              <a:buNone/>
              <a:defRPr sz="1800">
                <a:solidFill>
                  <a:schemeClr val="tx1"/>
                </a:solidFill>
                <a:latin typeface="+mn-lt"/>
              </a:defRPr>
            </a:lvl1pPr>
          </a:lstStyle>
          <a:p>
            <a:pPr lvl="0"/>
            <a:r>
              <a:rPr lang="es-ES"/>
              <a:t>Haga clic para modificar los estilos de texto del patrón</a:t>
            </a:r>
          </a:p>
        </p:txBody>
      </p:sp>
      <p:sp>
        <p:nvSpPr>
          <p:cNvPr id="41" name="Título 1">
            <a:extLst>
              <a:ext uri="{FF2B5EF4-FFF2-40B4-BE49-F238E27FC236}">
                <a16:creationId xmlns:a16="http://schemas.microsoft.com/office/drawing/2014/main" xmlns="" id="{C3F68F55-43D5-4C70-AB5D-F6794C0F104C}"/>
              </a:ext>
            </a:extLst>
          </p:cNvPr>
          <p:cNvSpPr>
            <a:spLocks noGrp="1"/>
          </p:cNvSpPr>
          <p:nvPr>
            <p:ph type="title" hasCustomPrompt="1"/>
          </p:nvPr>
        </p:nvSpPr>
        <p:spPr>
          <a:xfrm>
            <a:off x="838200" y="1039529"/>
            <a:ext cx="5257800" cy="1260909"/>
          </a:xfrm>
        </p:spPr>
        <p:txBody>
          <a:bodyPr>
            <a:normAutofit/>
          </a:bodyPr>
          <a:lstStyle>
            <a:lvl1pPr>
              <a:defRPr sz="4400" b="1">
                <a:solidFill>
                  <a:schemeClr val="tx1"/>
                </a:solidFill>
                <a:latin typeface="+mj-lt"/>
              </a:defRPr>
            </a:lvl1pPr>
          </a:lstStyle>
          <a:p>
            <a:r>
              <a:rPr lang="es-ES" dirty="0"/>
              <a:t>TITULO</a:t>
            </a:r>
            <a:endParaRPr lang="es-MX" dirty="0"/>
          </a:p>
        </p:txBody>
      </p:sp>
      <p:sp>
        <p:nvSpPr>
          <p:cNvPr id="42" name="Marcador de texto 26">
            <a:extLst>
              <a:ext uri="{FF2B5EF4-FFF2-40B4-BE49-F238E27FC236}">
                <a16:creationId xmlns:a16="http://schemas.microsoft.com/office/drawing/2014/main" xmlns="" id="{4BA36535-9D1A-4F8A-8EF5-1A0C2B1FD479}"/>
              </a:ext>
            </a:extLst>
          </p:cNvPr>
          <p:cNvSpPr>
            <a:spLocks noGrp="1"/>
          </p:cNvSpPr>
          <p:nvPr>
            <p:ph type="body" sz="quarter" idx="19"/>
          </p:nvPr>
        </p:nvSpPr>
        <p:spPr>
          <a:xfrm>
            <a:off x="838199" y="2541070"/>
            <a:ext cx="5257799" cy="683393"/>
          </a:xfrm>
        </p:spPr>
        <p:txBody>
          <a:bodyPr>
            <a:normAutofit/>
          </a:bodyPr>
          <a:lstStyle>
            <a:lvl1pPr marL="0" indent="0">
              <a:buNone/>
              <a:defRPr sz="1600">
                <a:solidFill>
                  <a:schemeClr val="tx1"/>
                </a:solidFill>
                <a:latin typeface="+mn-lt"/>
              </a:defRPr>
            </a:lvl1pPr>
          </a:lstStyle>
          <a:p>
            <a:pPr lvl="0"/>
            <a:r>
              <a:rPr lang="es-ES"/>
              <a:t>Haga clic para modificar los estilos de texto del patrón</a:t>
            </a:r>
          </a:p>
        </p:txBody>
      </p:sp>
    </p:spTree>
    <p:extLst>
      <p:ext uri="{BB962C8B-B14F-4D97-AF65-F5344CB8AC3E}">
        <p14:creationId xmlns:p14="http://schemas.microsoft.com/office/powerpoint/2010/main" val="6369301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ulo, cuadro y texto">
    <p:spTree>
      <p:nvGrpSpPr>
        <p:cNvPr id="1" name=""/>
        <p:cNvGrpSpPr/>
        <p:nvPr/>
      </p:nvGrpSpPr>
      <p:grpSpPr>
        <a:xfrm>
          <a:off x="0" y="0"/>
          <a:ext cx="0" cy="0"/>
          <a:chOff x="0" y="0"/>
          <a:chExt cx="0" cy="0"/>
        </a:xfrm>
      </p:grpSpPr>
      <p:grpSp>
        <p:nvGrpSpPr>
          <p:cNvPr id="14" name="Grupo 13">
            <a:extLst>
              <a:ext uri="{FF2B5EF4-FFF2-40B4-BE49-F238E27FC236}">
                <a16:creationId xmlns:a16="http://schemas.microsoft.com/office/drawing/2014/main" xmlns="" id="{D0A38272-49E0-491D-82B1-6FC997276E88}"/>
              </a:ext>
            </a:extLst>
          </p:cNvPr>
          <p:cNvGrpSpPr/>
          <p:nvPr/>
        </p:nvGrpSpPr>
        <p:grpSpPr>
          <a:xfrm rot="1800000">
            <a:off x="-2819927" y="2531522"/>
            <a:ext cx="10040400" cy="10040400"/>
            <a:chOff x="5372100" y="2705100"/>
            <a:chExt cx="1447800" cy="1447800"/>
          </a:xfrm>
        </p:grpSpPr>
        <p:pic>
          <p:nvPicPr>
            <p:cNvPr id="15" name="Gráfico 14">
              <a:extLst>
                <a:ext uri="{FF2B5EF4-FFF2-40B4-BE49-F238E27FC236}">
                  <a16:creationId xmlns:a16="http://schemas.microsoft.com/office/drawing/2014/main" xmlns="" id="{43CDF3E4-014F-4C0D-9710-17EFA4FF768F}"/>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5638800" y="2967037"/>
              <a:ext cx="914400" cy="923925"/>
            </a:xfrm>
            <a:prstGeom prst="rect">
              <a:avLst/>
            </a:prstGeom>
          </p:spPr>
        </p:pic>
        <p:pic>
          <p:nvPicPr>
            <p:cNvPr id="16" name="Gráfico 15">
              <a:extLst>
                <a:ext uri="{FF2B5EF4-FFF2-40B4-BE49-F238E27FC236}">
                  <a16:creationId xmlns:a16="http://schemas.microsoft.com/office/drawing/2014/main" xmlns="" id="{663B19DD-DDBE-463F-B390-1C2131CC18D3}"/>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5372100" y="2705100"/>
              <a:ext cx="1447800" cy="1447800"/>
            </a:xfrm>
            <a:prstGeom prst="rect">
              <a:avLst/>
            </a:prstGeom>
          </p:spPr>
        </p:pic>
      </p:grpSp>
      <p:grpSp>
        <p:nvGrpSpPr>
          <p:cNvPr id="17" name="Grupo 16">
            <a:extLst>
              <a:ext uri="{FF2B5EF4-FFF2-40B4-BE49-F238E27FC236}">
                <a16:creationId xmlns:a16="http://schemas.microsoft.com/office/drawing/2014/main" xmlns="" id="{E4117FDC-5E9A-4A96-B2DA-55C9E592AD22}"/>
              </a:ext>
            </a:extLst>
          </p:cNvPr>
          <p:cNvGrpSpPr/>
          <p:nvPr/>
        </p:nvGrpSpPr>
        <p:grpSpPr>
          <a:xfrm rot="13500000">
            <a:off x="10653790" y="-1247281"/>
            <a:ext cx="2800800" cy="2800800"/>
            <a:chOff x="5372100" y="2705100"/>
            <a:chExt cx="1447800" cy="1447800"/>
          </a:xfrm>
        </p:grpSpPr>
        <p:pic>
          <p:nvPicPr>
            <p:cNvPr id="18" name="Gráfico 17">
              <a:extLst>
                <a:ext uri="{FF2B5EF4-FFF2-40B4-BE49-F238E27FC236}">
                  <a16:creationId xmlns:a16="http://schemas.microsoft.com/office/drawing/2014/main" xmlns="" id="{C018DE2B-1A1E-4B5A-A5FE-5460E4CFCB21}"/>
                </a:ext>
              </a:extLst>
            </p:cNvPr>
            <p:cNvPicPr>
              <a:picLocks noChangeAspect="1"/>
            </p:cNvPicPr>
            <p:nvPr/>
          </p:nvPicPr>
          <p:blipFill>
            <a:blip r:embed="rId6">
              <a:extLst>
                <a:ext uri="{96DAC541-7B7A-43D3-8B79-37D633B846F1}">
                  <asvg:svgBlip xmlns:asvg="http://schemas.microsoft.com/office/drawing/2016/SVG/main" xmlns="" r:embed="rId7"/>
                </a:ext>
              </a:extLst>
            </a:blip>
            <a:stretch>
              <a:fillRect/>
            </a:stretch>
          </p:blipFill>
          <p:spPr>
            <a:xfrm>
              <a:off x="5638800" y="2967037"/>
              <a:ext cx="914400" cy="923925"/>
            </a:xfrm>
            <a:prstGeom prst="rect">
              <a:avLst/>
            </a:prstGeom>
          </p:spPr>
        </p:pic>
        <p:pic>
          <p:nvPicPr>
            <p:cNvPr id="19" name="Gráfico 18">
              <a:extLst>
                <a:ext uri="{FF2B5EF4-FFF2-40B4-BE49-F238E27FC236}">
                  <a16:creationId xmlns:a16="http://schemas.microsoft.com/office/drawing/2014/main" xmlns="" id="{41683220-3147-4336-9977-66CA889FE3BB}"/>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5372100" y="2705100"/>
              <a:ext cx="1447800" cy="1447800"/>
            </a:xfrm>
            <a:prstGeom prst="rect">
              <a:avLst/>
            </a:prstGeom>
          </p:spPr>
        </p:pic>
      </p:grpSp>
      <p:sp>
        <p:nvSpPr>
          <p:cNvPr id="21" name="Rectángulo: esquinas redondeadas 20">
            <a:extLst>
              <a:ext uri="{FF2B5EF4-FFF2-40B4-BE49-F238E27FC236}">
                <a16:creationId xmlns:a16="http://schemas.microsoft.com/office/drawing/2014/main" xmlns="" id="{6021140B-122F-4352-8774-F9DEFF5E74EC}"/>
              </a:ext>
            </a:extLst>
          </p:cNvPr>
          <p:cNvSpPr/>
          <p:nvPr/>
        </p:nvSpPr>
        <p:spPr>
          <a:xfrm>
            <a:off x="1084940" y="1323974"/>
            <a:ext cx="4256317" cy="4257675"/>
          </a:xfrm>
          <a:prstGeom prst="roundRect">
            <a:avLst>
              <a:gd name="adj" fmla="val 9564"/>
            </a:avLst>
          </a:prstGeom>
          <a:solidFill>
            <a:schemeClr val="bg1"/>
          </a:solidFill>
          <a:ln>
            <a:noFill/>
          </a:ln>
          <a:effectLst>
            <a:outerShdw blurRad="254000" dist="76200" dir="2400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Rectángulo: esquinas redondeadas 24">
            <a:extLst>
              <a:ext uri="{FF2B5EF4-FFF2-40B4-BE49-F238E27FC236}">
                <a16:creationId xmlns:a16="http://schemas.microsoft.com/office/drawing/2014/main" xmlns="" id="{E8DB8215-6194-4AA4-9BAF-BFE9C23BA496}"/>
              </a:ext>
            </a:extLst>
          </p:cNvPr>
          <p:cNvSpPr/>
          <p:nvPr/>
        </p:nvSpPr>
        <p:spPr>
          <a:xfrm>
            <a:off x="4828817" y="1913972"/>
            <a:ext cx="962578" cy="962578"/>
          </a:xfrm>
          <a:prstGeom prst="roundRect">
            <a:avLst>
              <a:gd name="adj" fmla="val 9564"/>
            </a:avLst>
          </a:prstGeom>
          <a:solidFill>
            <a:srgbClr val="800080"/>
          </a:solidFill>
          <a:ln>
            <a:noFill/>
          </a:ln>
          <a:effectLst>
            <a:outerShdw blurRad="254000" dist="76200" dir="24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6" name="Marcador de texto 35">
            <a:extLst>
              <a:ext uri="{FF2B5EF4-FFF2-40B4-BE49-F238E27FC236}">
                <a16:creationId xmlns:a16="http://schemas.microsoft.com/office/drawing/2014/main" xmlns="" id="{C97179EB-D19F-41F7-B8E7-F3F29B3F66FA}"/>
              </a:ext>
            </a:extLst>
          </p:cNvPr>
          <p:cNvSpPr>
            <a:spLocks noGrp="1"/>
          </p:cNvSpPr>
          <p:nvPr>
            <p:ph type="body" sz="quarter" idx="22"/>
          </p:nvPr>
        </p:nvSpPr>
        <p:spPr>
          <a:xfrm>
            <a:off x="1504335" y="3219447"/>
            <a:ext cx="3417527" cy="2189152"/>
          </a:xfrm>
        </p:spPr>
        <p:txBody>
          <a:bodyPr/>
          <a:lstStyle>
            <a:lvl1pPr>
              <a:buClr>
                <a:schemeClr val="accent1"/>
              </a:buClr>
              <a:defRPr>
                <a:latin typeface="+mn-lt"/>
              </a:defRPr>
            </a:lvl1pPr>
            <a:lvl2pPr marL="685800" indent="-228600">
              <a:buClr>
                <a:schemeClr val="accent1"/>
              </a:buClr>
              <a:buFont typeface="Arial" panose="020B0604020202020204" pitchFamily="34" charset="0"/>
              <a:buChar char="•"/>
              <a:defRPr>
                <a:latin typeface="+mn-lt"/>
              </a:defRPr>
            </a:lvl2pPr>
            <a:lvl3pPr marL="1143000" indent="-228600">
              <a:buClr>
                <a:schemeClr val="accent1"/>
              </a:buClr>
              <a:buFont typeface="Arial" panose="020B0604020202020204" pitchFamily="34" charset="0"/>
              <a:buChar char="•"/>
              <a:defRPr/>
            </a:lvl3pPr>
            <a:lvl4pPr marL="1371600" indent="0">
              <a:buNone/>
              <a:defRPr/>
            </a:lvl4pPr>
          </a:lstStyle>
          <a:p>
            <a:pPr lvl="0"/>
            <a:r>
              <a:rPr lang="es-ES"/>
              <a:t>Haga clic para modificar los estilos de texto del patrón</a:t>
            </a:r>
          </a:p>
          <a:p>
            <a:pPr lvl="1"/>
            <a:r>
              <a:rPr lang="es-ES"/>
              <a:t>Segundo nivel</a:t>
            </a:r>
          </a:p>
        </p:txBody>
      </p:sp>
      <p:sp>
        <p:nvSpPr>
          <p:cNvPr id="26" name="Marcador de texto 26">
            <a:extLst>
              <a:ext uri="{FF2B5EF4-FFF2-40B4-BE49-F238E27FC236}">
                <a16:creationId xmlns:a16="http://schemas.microsoft.com/office/drawing/2014/main" xmlns="" id="{C7F84A3F-4C37-4A6D-B57E-27CD5322A6DA}"/>
              </a:ext>
            </a:extLst>
          </p:cNvPr>
          <p:cNvSpPr>
            <a:spLocks noGrp="1"/>
          </p:cNvSpPr>
          <p:nvPr>
            <p:ph type="body" sz="quarter" idx="21" hasCustomPrompt="1"/>
          </p:nvPr>
        </p:nvSpPr>
        <p:spPr>
          <a:xfrm>
            <a:off x="1504335" y="1740310"/>
            <a:ext cx="3417528" cy="1307689"/>
          </a:xfrm>
        </p:spPr>
        <p:txBody>
          <a:bodyPr>
            <a:normAutofit/>
          </a:bodyPr>
          <a:lstStyle>
            <a:lvl1pPr marL="0" indent="0">
              <a:buNone/>
              <a:defRPr sz="4000" b="1">
                <a:solidFill>
                  <a:schemeClr val="tx1"/>
                </a:solidFill>
                <a:latin typeface="+mj-lt"/>
              </a:defRPr>
            </a:lvl1pPr>
          </a:lstStyle>
          <a:p>
            <a:pPr lvl="0"/>
            <a:r>
              <a:rPr lang="es-MX" dirty="0"/>
              <a:t>Texto</a:t>
            </a:r>
          </a:p>
        </p:txBody>
      </p:sp>
      <p:sp>
        <p:nvSpPr>
          <p:cNvPr id="9" name="Marcador de texto 26">
            <a:extLst>
              <a:ext uri="{FF2B5EF4-FFF2-40B4-BE49-F238E27FC236}">
                <a16:creationId xmlns:a16="http://schemas.microsoft.com/office/drawing/2014/main" xmlns="" id="{746612E0-D32F-4564-A7A0-CBC65FAA2AF7}"/>
              </a:ext>
            </a:extLst>
          </p:cNvPr>
          <p:cNvSpPr>
            <a:spLocks noGrp="1"/>
          </p:cNvSpPr>
          <p:nvPr>
            <p:ph type="body" sz="quarter" idx="19"/>
          </p:nvPr>
        </p:nvSpPr>
        <p:spPr>
          <a:xfrm>
            <a:off x="7677753" y="2829830"/>
            <a:ext cx="3676047" cy="3027141"/>
          </a:xfrm>
        </p:spPr>
        <p:txBody>
          <a:bodyPr>
            <a:normAutofit/>
          </a:bodyPr>
          <a:lstStyle>
            <a:lvl1pPr marL="0" indent="0">
              <a:buNone/>
              <a:defRPr sz="1600">
                <a:solidFill>
                  <a:schemeClr val="tx1"/>
                </a:solidFill>
                <a:latin typeface="+mn-lt"/>
              </a:defRPr>
            </a:lvl1pPr>
          </a:lstStyle>
          <a:p>
            <a:pPr lvl="0"/>
            <a:r>
              <a:rPr lang="es-ES"/>
              <a:t>Haga clic para modificar los estilos de texto del patrón</a:t>
            </a:r>
          </a:p>
        </p:txBody>
      </p:sp>
      <p:sp>
        <p:nvSpPr>
          <p:cNvPr id="8" name="Título 1">
            <a:extLst>
              <a:ext uri="{FF2B5EF4-FFF2-40B4-BE49-F238E27FC236}">
                <a16:creationId xmlns:a16="http://schemas.microsoft.com/office/drawing/2014/main" xmlns="" id="{3C43EADF-E896-45AC-82FE-684BF5F4363D}"/>
              </a:ext>
            </a:extLst>
          </p:cNvPr>
          <p:cNvSpPr>
            <a:spLocks noGrp="1"/>
          </p:cNvSpPr>
          <p:nvPr>
            <p:ph type="title" hasCustomPrompt="1"/>
          </p:nvPr>
        </p:nvSpPr>
        <p:spPr>
          <a:xfrm>
            <a:off x="7677754" y="1328289"/>
            <a:ext cx="3676048" cy="1260909"/>
          </a:xfrm>
        </p:spPr>
        <p:txBody>
          <a:bodyPr>
            <a:normAutofit/>
          </a:bodyPr>
          <a:lstStyle>
            <a:lvl1pPr>
              <a:defRPr sz="4400" b="1">
                <a:solidFill>
                  <a:schemeClr val="tx1"/>
                </a:solidFill>
                <a:latin typeface="+mj-lt"/>
              </a:defRPr>
            </a:lvl1pPr>
          </a:lstStyle>
          <a:p>
            <a:r>
              <a:rPr lang="es-ES" dirty="0"/>
              <a:t>TITULO</a:t>
            </a:r>
            <a:endParaRPr lang="es-MX" dirty="0"/>
          </a:p>
        </p:txBody>
      </p:sp>
      <p:sp>
        <p:nvSpPr>
          <p:cNvPr id="7" name="Marcador de texto 10">
            <a:extLst>
              <a:ext uri="{FF2B5EF4-FFF2-40B4-BE49-F238E27FC236}">
                <a16:creationId xmlns:a16="http://schemas.microsoft.com/office/drawing/2014/main" xmlns="" id="{9300C271-0EF7-4D2B-BC24-4DBF629AF32B}"/>
              </a:ext>
            </a:extLst>
          </p:cNvPr>
          <p:cNvSpPr>
            <a:spLocks noGrp="1"/>
          </p:cNvSpPr>
          <p:nvPr>
            <p:ph type="body" sz="quarter" idx="10"/>
          </p:nvPr>
        </p:nvSpPr>
        <p:spPr>
          <a:xfrm>
            <a:off x="7677753" y="1001029"/>
            <a:ext cx="3676047" cy="327259"/>
          </a:xfrm>
        </p:spPr>
        <p:txBody>
          <a:bodyPr>
            <a:normAutofit/>
          </a:bodyPr>
          <a:lstStyle>
            <a:lvl1pPr marL="0" indent="0">
              <a:buNone/>
              <a:defRPr sz="1800">
                <a:solidFill>
                  <a:schemeClr val="tx2"/>
                </a:solidFill>
                <a:latin typeface="+mn-lt"/>
              </a:defRPr>
            </a:lvl1pPr>
          </a:lstStyle>
          <a:p>
            <a:pPr lvl="0"/>
            <a:r>
              <a:rPr lang="es-ES"/>
              <a:t>Haga clic para modificar los estilos de texto del patrón</a:t>
            </a:r>
          </a:p>
        </p:txBody>
      </p:sp>
      <p:sp>
        <p:nvSpPr>
          <p:cNvPr id="3" name="Marcador de posición de imagen 2">
            <a:extLst>
              <a:ext uri="{FF2B5EF4-FFF2-40B4-BE49-F238E27FC236}">
                <a16:creationId xmlns:a16="http://schemas.microsoft.com/office/drawing/2014/main" xmlns="" id="{FD0F6077-4312-462A-A00D-2884784AEA56}"/>
              </a:ext>
            </a:extLst>
          </p:cNvPr>
          <p:cNvSpPr>
            <a:spLocks noGrp="1"/>
          </p:cNvSpPr>
          <p:nvPr>
            <p:ph type="pic" sz="quarter" idx="23" hasCustomPrompt="1"/>
          </p:nvPr>
        </p:nvSpPr>
        <p:spPr>
          <a:xfrm>
            <a:off x="4828817" y="1913972"/>
            <a:ext cx="962577" cy="962578"/>
          </a:xfrm>
          <a:solidFill>
            <a:schemeClr val="accent1"/>
          </a:solidFill>
        </p:spPr>
        <p:txBody>
          <a:bodyPr anchor="ctr"/>
          <a:lstStyle>
            <a:lvl1pPr marL="0" indent="0" algn="ctr">
              <a:buNone/>
              <a:defRPr>
                <a:solidFill>
                  <a:schemeClr val="bg1"/>
                </a:solidFill>
              </a:defRPr>
            </a:lvl1pPr>
          </a:lstStyle>
          <a:p>
            <a:r>
              <a:rPr lang="es-MX" dirty="0"/>
              <a:t>I</a:t>
            </a:r>
          </a:p>
        </p:txBody>
      </p:sp>
    </p:spTree>
    <p:extLst>
      <p:ext uri="{BB962C8B-B14F-4D97-AF65-F5344CB8AC3E}">
        <p14:creationId xmlns:p14="http://schemas.microsoft.com/office/powerpoint/2010/main" val="39872075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ulo y gráfica">
    <p:spTree>
      <p:nvGrpSpPr>
        <p:cNvPr id="1" name=""/>
        <p:cNvGrpSpPr/>
        <p:nvPr/>
      </p:nvGrpSpPr>
      <p:grpSpPr>
        <a:xfrm>
          <a:off x="0" y="0"/>
          <a:ext cx="0" cy="0"/>
          <a:chOff x="0" y="0"/>
          <a:chExt cx="0" cy="0"/>
        </a:xfrm>
      </p:grpSpPr>
      <p:grpSp>
        <p:nvGrpSpPr>
          <p:cNvPr id="22" name="Grupo 21">
            <a:extLst>
              <a:ext uri="{FF2B5EF4-FFF2-40B4-BE49-F238E27FC236}">
                <a16:creationId xmlns:a16="http://schemas.microsoft.com/office/drawing/2014/main" xmlns="" id="{2F05385F-59AC-4EB9-870F-A071B835A99B}"/>
              </a:ext>
            </a:extLst>
          </p:cNvPr>
          <p:cNvGrpSpPr/>
          <p:nvPr/>
        </p:nvGrpSpPr>
        <p:grpSpPr>
          <a:xfrm rot="18000000">
            <a:off x="4961998" y="2531521"/>
            <a:ext cx="10040400" cy="10040400"/>
            <a:chOff x="5372100" y="2705100"/>
            <a:chExt cx="1447800" cy="1447800"/>
          </a:xfrm>
        </p:grpSpPr>
        <p:pic>
          <p:nvPicPr>
            <p:cNvPr id="23" name="Gráfico 22">
              <a:extLst>
                <a:ext uri="{FF2B5EF4-FFF2-40B4-BE49-F238E27FC236}">
                  <a16:creationId xmlns:a16="http://schemas.microsoft.com/office/drawing/2014/main" xmlns="" id="{B7A19804-77EA-4A6E-B6B6-65D023C6B524}"/>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5638800" y="2967037"/>
              <a:ext cx="914400" cy="923925"/>
            </a:xfrm>
            <a:prstGeom prst="rect">
              <a:avLst/>
            </a:prstGeom>
          </p:spPr>
        </p:pic>
        <p:pic>
          <p:nvPicPr>
            <p:cNvPr id="24" name="Gráfico 23">
              <a:extLst>
                <a:ext uri="{FF2B5EF4-FFF2-40B4-BE49-F238E27FC236}">
                  <a16:creationId xmlns:a16="http://schemas.microsoft.com/office/drawing/2014/main" xmlns="" id="{59B274A4-694B-4694-BC35-518FBF36E0B6}"/>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5372100" y="2705100"/>
              <a:ext cx="1447800" cy="1447800"/>
            </a:xfrm>
            <a:prstGeom prst="rect">
              <a:avLst/>
            </a:prstGeom>
          </p:spPr>
        </p:pic>
      </p:grpSp>
      <p:grpSp>
        <p:nvGrpSpPr>
          <p:cNvPr id="19" name="Grupo 18">
            <a:extLst>
              <a:ext uri="{FF2B5EF4-FFF2-40B4-BE49-F238E27FC236}">
                <a16:creationId xmlns:a16="http://schemas.microsoft.com/office/drawing/2014/main" xmlns="" id="{A9209899-28B9-44CE-AD9E-794FA01A806F}"/>
              </a:ext>
            </a:extLst>
          </p:cNvPr>
          <p:cNvGrpSpPr/>
          <p:nvPr/>
        </p:nvGrpSpPr>
        <p:grpSpPr>
          <a:xfrm rot="7200000">
            <a:off x="-1260700" y="-1248000"/>
            <a:ext cx="2800800" cy="2800800"/>
            <a:chOff x="5372100" y="2705100"/>
            <a:chExt cx="1447800" cy="1447800"/>
          </a:xfrm>
        </p:grpSpPr>
        <p:pic>
          <p:nvPicPr>
            <p:cNvPr id="20" name="Gráfico 19">
              <a:extLst>
                <a:ext uri="{FF2B5EF4-FFF2-40B4-BE49-F238E27FC236}">
                  <a16:creationId xmlns:a16="http://schemas.microsoft.com/office/drawing/2014/main" xmlns="" id="{3D134F17-BB54-41D6-93C4-BF68DA54EFA0}"/>
                </a:ext>
              </a:extLst>
            </p:cNvPr>
            <p:cNvPicPr>
              <a:picLocks noChangeAspect="1"/>
            </p:cNvPicPr>
            <p:nvPr/>
          </p:nvPicPr>
          <p:blipFill>
            <a:blip r:embed="rId6">
              <a:extLst>
                <a:ext uri="{96DAC541-7B7A-43D3-8B79-37D633B846F1}">
                  <asvg:svgBlip xmlns:asvg="http://schemas.microsoft.com/office/drawing/2016/SVG/main" xmlns="" r:embed="rId7"/>
                </a:ext>
              </a:extLst>
            </a:blip>
            <a:stretch>
              <a:fillRect/>
            </a:stretch>
          </p:blipFill>
          <p:spPr>
            <a:xfrm>
              <a:off x="5638800" y="2967037"/>
              <a:ext cx="914400" cy="923925"/>
            </a:xfrm>
            <a:prstGeom prst="rect">
              <a:avLst/>
            </a:prstGeom>
          </p:spPr>
        </p:pic>
        <p:pic>
          <p:nvPicPr>
            <p:cNvPr id="21" name="Gráfico 20">
              <a:extLst>
                <a:ext uri="{FF2B5EF4-FFF2-40B4-BE49-F238E27FC236}">
                  <a16:creationId xmlns:a16="http://schemas.microsoft.com/office/drawing/2014/main" xmlns="" id="{C8EB5F6A-6719-456E-9725-D1EE4497F6ED}"/>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5372100" y="2705100"/>
              <a:ext cx="1447800" cy="1447800"/>
            </a:xfrm>
            <a:prstGeom prst="rect">
              <a:avLst/>
            </a:prstGeom>
          </p:spPr>
        </p:pic>
      </p:grpSp>
      <p:sp>
        <p:nvSpPr>
          <p:cNvPr id="9" name="Marcador de texto 10">
            <a:extLst>
              <a:ext uri="{FF2B5EF4-FFF2-40B4-BE49-F238E27FC236}">
                <a16:creationId xmlns:a16="http://schemas.microsoft.com/office/drawing/2014/main" xmlns="" id="{D219D729-9517-42BE-AE2E-6B61337D6DB1}"/>
              </a:ext>
            </a:extLst>
          </p:cNvPr>
          <p:cNvSpPr>
            <a:spLocks noGrp="1"/>
          </p:cNvSpPr>
          <p:nvPr>
            <p:ph type="body" sz="quarter" idx="10"/>
          </p:nvPr>
        </p:nvSpPr>
        <p:spPr>
          <a:xfrm>
            <a:off x="838199" y="1553746"/>
            <a:ext cx="3676047" cy="328947"/>
          </a:xfrm>
        </p:spPr>
        <p:txBody>
          <a:bodyPr>
            <a:normAutofit/>
          </a:bodyPr>
          <a:lstStyle>
            <a:lvl1pPr marL="0" indent="0">
              <a:buNone/>
              <a:defRPr sz="1800">
                <a:solidFill>
                  <a:schemeClr val="tx2"/>
                </a:solidFill>
                <a:latin typeface="+mn-lt"/>
              </a:defRPr>
            </a:lvl1pPr>
          </a:lstStyle>
          <a:p>
            <a:pPr lvl="0"/>
            <a:r>
              <a:rPr lang="es-ES"/>
              <a:t>Haga clic para modificar los estilos de texto del patrón</a:t>
            </a:r>
          </a:p>
        </p:txBody>
      </p:sp>
      <p:sp>
        <p:nvSpPr>
          <p:cNvPr id="10" name="Título 1">
            <a:extLst>
              <a:ext uri="{FF2B5EF4-FFF2-40B4-BE49-F238E27FC236}">
                <a16:creationId xmlns:a16="http://schemas.microsoft.com/office/drawing/2014/main" xmlns="" id="{627E3510-FFA1-4980-A784-31F770197A57}"/>
              </a:ext>
            </a:extLst>
          </p:cNvPr>
          <p:cNvSpPr>
            <a:spLocks noGrp="1"/>
          </p:cNvSpPr>
          <p:nvPr>
            <p:ph type="title" hasCustomPrompt="1"/>
          </p:nvPr>
        </p:nvSpPr>
        <p:spPr>
          <a:xfrm>
            <a:off x="838200" y="1882693"/>
            <a:ext cx="3676048" cy="1927307"/>
          </a:xfrm>
        </p:spPr>
        <p:txBody>
          <a:bodyPr>
            <a:normAutofit/>
          </a:bodyPr>
          <a:lstStyle>
            <a:lvl1pPr>
              <a:defRPr sz="4400" b="1">
                <a:latin typeface="+mj-lt"/>
              </a:defRPr>
            </a:lvl1pPr>
          </a:lstStyle>
          <a:p>
            <a:r>
              <a:rPr lang="es-ES" dirty="0"/>
              <a:t>TITULO</a:t>
            </a:r>
            <a:endParaRPr lang="es-MX" dirty="0"/>
          </a:p>
        </p:txBody>
      </p:sp>
      <p:sp>
        <p:nvSpPr>
          <p:cNvPr id="11" name="Marcador de texto 26">
            <a:extLst>
              <a:ext uri="{FF2B5EF4-FFF2-40B4-BE49-F238E27FC236}">
                <a16:creationId xmlns:a16="http://schemas.microsoft.com/office/drawing/2014/main" xmlns="" id="{688B1198-A9B9-4BD4-AD9D-B79BB85F8B1A}"/>
              </a:ext>
            </a:extLst>
          </p:cNvPr>
          <p:cNvSpPr>
            <a:spLocks noGrp="1"/>
          </p:cNvSpPr>
          <p:nvPr>
            <p:ph type="body" sz="quarter" idx="19"/>
          </p:nvPr>
        </p:nvSpPr>
        <p:spPr>
          <a:xfrm>
            <a:off x="838199" y="3981451"/>
            <a:ext cx="3676047" cy="1927308"/>
          </a:xfrm>
        </p:spPr>
        <p:txBody>
          <a:bodyPr/>
          <a:lstStyle>
            <a:lvl1pPr marL="0" indent="0">
              <a:buNone/>
              <a:defRPr>
                <a:latin typeface="+mn-lt"/>
              </a:defRPr>
            </a:lvl1pPr>
          </a:lstStyle>
          <a:p>
            <a:pPr lvl="0"/>
            <a:r>
              <a:rPr lang="es-ES"/>
              <a:t>Haga clic para modificar los estilos de texto del patrón</a:t>
            </a:r>
          </a:p>
        </p:txBody>
      </p:sp>
      <p:sp>
        <p:nvSpPr>
          <p:cNvPr id="13" name="Marcador de gráfico 12">
            <a:extLst>
              <a:ext uri="{FF2B5EF4-FFF2-40B4-BE49-F238E27FC236}">
                <a16:creationId xmlns:a16="http://schemas.microsoft.com/office/drawing/2014/main" xmlns="" id="{19959131-A95A-4175-8899-3A6A9EACE848}"/>
              </a:ext>
            </a:extLst>
          </p:cNvPr>
          <p:cNvSpPr>
            <a:spLocks noGrp="1"/>
          </p:cNvSpPr>
          <p:nvPr>
            <p:ph type="chart" sz="quarter" idx="20"/>
          </p:nvPr>
        </p:nvSpPr>
        <p:spPr>
          <a:xfrm>
            <a:off x="5410200" y="1004888"/>
            <a:ext cx="5836920" cy="2751772"/>
          </a:xfrm>
          <a:prstGeom prst="roundRect">
            <a:avLst>
              <a:gd name="adj" fmla="val 12461"/>
            </a:avLst>
          </a:prstGeom>
          <a:solidFill>
            <a:schemeClr val="bg1"/>
          </a:solidFill>
          <a:ln>
            <a:noFill/>
          </a:ln>
          <a:effectLst/>
        </p:spPr>
        <p:txBody>
          <a:bodyPr/>
          <a:lstStyle>
            <a:lvl1pPr marL="0" indent="0">
              <a:buNone/>
              <a:defRPr/>
            </a:lvl1pPr>
          </a:lstStyle>
          <a:p>
            <a:r>
              <a:rPr lang="es-ES"/>
              <a:t>Haga clic en el icono para agregar un gráfico</a:t>
            </a:r>
            <a:endParaRPr lang="es-MX" dirty="0"/>
          </a:p>
        </p:txBody>
      </p:sp>
      <p:sp>
        <p:nvSpPr>
          <p:cNvPr id="14" name="Rectángulo: esquinas redondeadas 13">
            <a:extLst>
              <a:ext uri="{FF2B5EF4-FFF2-40B4-BE49-F238E27FC236}">
                <a16:creationId xmlns:a16="http://schemas.microsoft.com/office/drawing/2014/main" xmlns="" id="{0B707165-D869-4644-B27F-82A3033E66B0}"/>
              </a:ext>
            </a:extLst>
          </p:cNvPr>
          <p:cNvSpPr/>
          <p:nvPr/>
        </p:nvSpPr>
        <p:spPr>
          <a:xfrm>
            <a:off x="5378384" y="3943351"/>
            <a:ext cx="1950002" cy="1909761"/>
          </a:xfrm>
          <a:prstGeom prst="roundRect">
            <a:avLst/>
          </a:prstGeom>
          <a:solidFill>
            <a:schemeClr val="tx2"/>
          </a:solidFill>
          <a:ln>
            <a:noFill/>
          </a:ln>
          <a:effectLst>
            <a:outerShdw blurRad="254000" dist="76200" dir="24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Rectángulo: esquinas redondeadas 14">
            <a:extLst>
              <a:ext uri="{FF2B5EF4-FFF2-40B4-BE49-F238E27FC236}">
                <a16:creationId xmlns:a16="http://schemas.microsoft.com/office/drawing/2014/main" xmlns="" id="{1F329708-AD6B-4D50-9FD4-BA96AB5BFB7C}"/>
              </a:ext>
            </a:extLst>
          </p:cNvPr>
          <p:cNvSpPr/>
          <p:nvPr/>
        </p:nvSpPr>
        <p:spPr>
          <a:xfrm>
            <a:off x="7493318" y="3943351"/>
            <a:ext cx="3753802" cy="1909761"/>
          </a:xfrm>
          <a:prstGeom prst="round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Marcador de texto 26">
            <a:extLst>
              <a:ext uri="{FF2B5EF4-FFF2-40B4-BE49-F238E27FC236}">
                <a16:creationId xmlns:a16="http://schemas.microsoft.com/office/drawing/2014/main" xmlns="" id="{BD4F3EC2-5AA2-41CB-AC2D-CE43EAA627D5}"/>
              </a:ext>
            </a:extLst>
          </p:cNvPr>
          <p:cNvSpPr>
            <a:spLocks noGrp="1"/>
          </p:cNvSpPr>
          <p:nvPr>
            <p:ph type="body" sz="quarter" idx="21"/>
          </p:nvPr>
        </p:nvSpPr>
        <p:spPr>
          <a:xfrm>
            <a:off x="7889560" y="4358641"/>
            <a:ext cx="2961320" cy="1117282"/>
          </a:xfrm>
        </p:spPr>
        <p:txBody>
          <a:bodyPr>
            <a:normAutofit/>
          </a:bodyPr>
          <a:lstStyle>
            <a:lvl1pPr marL="0" indent="0">
              <a:buNone/>
              <a:defRPr sz="1800">
                <a:latin typeface="+mn-lt"/>
              </a:defRPr>
            </a:lvl1pPr>
          </a:lstStyle>
          <a:p>
            <a:pPr lvl="0"/>
            <a:r>
              <a:rPr lang="es-ES"/>
              <a:t>Haga clic para modificar los estilos de texto del patrón</a:t>
            </a:r>
          </a:p>
        </p:txBody>
      </p:sp>
      <p:sp>
        <p:nvSpPr>
          <p:cNvPr id="17" name="Marcador de texto 26">
            <a:extLst>
              <a:ext uri="{FF2B5EF4-FFF2-40B4-BE49-F238E27FC236}">
                <a16:creationId xmlns:a16="http://schemas.microsoft.com/office/drawing/2014/main" xmlns="" id="{69AC7E9D-3A4D-4741-9275-D1233C965074}"/>
              </a:ext>
            </a:extLst>
          </p:cNvPr>
          <p:cNvSpPr>
            <a:spLocks noGrp="1"/>
          </p:cNvSpPr>
          <p:nvPr>
            <p:ph type="body" sz="quarter" idx="22" hasCustomPrompt="1"/>
          </p:nvPr>
        </p:nvSpPr>
        <p:spPr>
          <a:xfrm>
            <a:off x="5557169" y="4080117"/>
            <a:ext cx="1591503" cy="1635517"/>
          </a:xfrm>
        </p:spPr>
        <p:txBody>
          <a:bodyPr anchor="ctr">
            <a:normAutofit/>
          </a:bodyPr>
          <a:lstStyle>
            <a:lvl1pPr marL="0" indent="0" algn="ctr">
              <a:buNone/>
              <a:defRPr sz="3200" b="1">
                <a:solidFill>
                  <a:schemeClr val="bg1"/>
                </a:solidFill>
                <a:latin typeface="+mj-lt"/>
              </a:defRPr>
            </a:lvl1pPr>
          </a:lstStyle>
          <a:p>
            <a:pPr lvl="0"/>
            <a:r>
              <a:rPr lang="es-MX" dirty="0"/>
              <a:t>%</a:t>
            </a:r>
          </a:p>
        </p:txBody>
      </p:sp>
    </p:spTree>
    <p:extLst>
      <p:ext uri="{BB962C8B-B14F-4D97-AF65-F5344CB8AC3E}">
        <p14:creationId xmlns:p14="http://schemas.microsoft.com/office/powerpoint/2010/main" val="14407135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abla">
    <p:spTree>
      <p:nvGrpSpPr>
        <p:cNvPr id="1" name=""/>
        <p:cNvGrpSpPr/>
        <p:nvPr/>
      </p:nvGrpSpPr>
      <p:grpSpPr>
        <a:xfrm>
          <a:off x="0" y="0"/>
          <a:ext cx="0" cy="0"/>
          <a:chOff x="0" y="0"/>
          <a:chExt cx="0" cy="0"/>
        </a:xfrm>
      </p:grpSpPr>
      <p:sp>
        <p:nvSpPr>
          <p:cNvPr id="10" name="Marcador de tabla 9">
            <a:extLst>
              <a:ext uri="{FF2B5EF4-FFF2-40B4-BE49-F238E27FC236}">
                <a16:creationId xmlns:a16="http://schemas.microsoft.com/office/drawing/2014/main" xmlns="" id="{C0A69CC2-8927-4EB4-BC46-B4275A63DCCA}"/>
              </a:ext>
            </a:extLst>
          </p:cNvPr>
          <p:cNvSpPr>
            <a:spLocks noGrp="1"/>
          </p:cNvSpPr>
          <p:nvPr>
            <p:ph type="tbl" sz="quarter" idx="10"/>
          </p:nvPr>
        </p:nvSpPr>
        <p:spPr>
          <a:xfrm>
            <a:off x="838200" y="2155506"/>
            <a:ext cx="10515600" cy="4337367"/>
          </a:xfrm>
        </p:spPr>
        <p:txBody>
          <a:bodyPr/>
          <a:lstStyle>
            <a:lvl1pPr marL="0" indent="0">
              <a:buNone/>
              <a:defRPr/>
            </a:lvl1pPr>
          </a:lstStyle>
          <a:p>
            <a:r>
              <a:rPr lang="es-ES"/>
              <a:t>Haga clic en el icono para agregar una tabla</a:t>
            </a:r>
            <a:endParaRPr lang="es-MX" dirty="0"/>
          </a:p>
        </p:txBody>
      </p:sp>
      <p:cxnSp>
        <p:nvCxnSpPr>
          <p:cNvPr id="19" name="Divisor">
            <a:extLst>
              <a:ext uri="{FF2B5EF4-FFF2-40B4-BE49-F238E27FC236}">
                <a16:creationId xmlns:a16="http://schemas.microsoft.com/office/drawing/2014/main" xmlns="" id="{C5AD366C-9F0C-4827-8807-54D2CC234C08}"/>
              </a:ext>
            </a:extLst>
          </p:cNvPr>
          <p:cNvCxnSpPr>
            <a:cxnSpLocks/>
          </p:cNvCxnSpPr>
          <p:nvPr/>
        </p:nvCxnSpPr>
        <p:spPr>
          <a:xfrm flipV="1">
            <a:off x="5967413" y="2053908"/>
            <a:ext cx="273367" cy="1905"/>
          </a:xfrm>
          <a:prstGeom prst="line">
            <a:avLst/>
          </a:prstGeom>
          <a:ln w="50800" cap="rnd">
            <a:solidFill>
              <a:srgbClr val="DBA514"/>
            </a:solidFill>
          </a:ln>
        </p:spPr>
        <p:style>
          <a:lnRef idx="1">
            <a:schemeClr val="accent1"/>
          </a:lnRef>
          <a:fillRef idx="0">
            <a:schemeClr val="accent1"/>
          </a:fillRef>
          <a:effectRef idx="0">
            <a:schemeClr val="accent1"/>
          </a:effectRef>
          <a:fontRef idx="minor">
            <a:schemeClr val="tx1"/>
          </a:fontRef>
        </p:style>
      </p:cxnSp>
      <p:sp>
        <p:nvSpPr>
          <p:cNvPr id="20" name="SubTexto">
            <a:extLst>
              <a:ext uri="{FF2B5EF4-FFF2-40B4-BE49-F238E27FC236}">
                <a16:creationId xmlns:a16="http://schemas.microsoft.com/office/drawing/2014/main" xmlns="" id="{6C8D6BDF-FC81-4903-B8A0-F9A50B9B9D10}"/>
              </a:ext>
            </a:extLst>
          </p:cNvPr>
          <p:cNvSpPr>
            <a:spLocks noGrp="1"/>
          </p:cNvSpPr>
          <p:nvPr>
            <p:ph type="body" sz="quarter" idx="13"/>
          </p:nvPr>
        </p:nvSpPr>
        <p:spPr>
          <a:xfrm>
            <a:off x="838199" y="1589089"/>
            <a:ext cx="10515600" cy="365125"/>
          </a:xfrm>
        </p:spPr>
        <p:txBody>
          <a:bodyPr>
            <a:noAutofit/>
          </a:bodyPr>
          <a:lstStyle>
            <a:lvl1pPr marL="0" indent="0" algn="ctr">
              <a:buNone/>
              <a:defRPr sz="1800">
                <a:solidFill>
                  <a:schemeClr val="tx2"/>
                </a:solidFill>
              </a:defRPr>
            </a:lvl1pPr>
          </a:lstStyle>
          <a:p>
            <a:pPr lvl="0"/>
            <a:r>
              <a:rPr lang="es-ES"/>
              <a:t>Haga clic para modificar los estilos de texto del patrón</a:t>
            </a:r>
          </a:p>
        </p:txBody>
      </p:sp>
      <p:sp>
        <p:nvSpPr>
          <p:cNvPr id="7" name="Título 6">
            <a:extLst>
              <a:ext uri="{FF2B5EF4-FFF2-40B4-BE49-F238E27FC236}">
                <a16:creationId xmlns:a16="http://schemas.microsoft.com/office/drawing/2014/main" xmlns="" id="{900DAC4A-52D4-4642-9278-D510B9101EC1}"/>
              </a:ext>
            </a:extLst>
          </p:cNvPr>
          <p:cNvSpPr>
            <a:spLocks noGrp="1"/>
          </p:cNvSpPr>
          <p:nvPr>
            <p:ph type="title" hasCustomPrompt="1"/>
          </p:nvPr>
        </p:nvSpPr>
        <p:spPr>
          <a:xfrm>
            <a:off x="838200" y="365126"/>
            <a:ext cx="10515600" cy="1223964"/>
          </a:xfrm>
        </p:spPr>
        <p:txBody>
          <a:bodyPr/>
          <a:lstStyle>
            <a:lvl1pPr algn="ctr">
              <a:defRPr/>
            </a:lvl1pPr>
          </a:lstStyle>
          <a:p>
            <a:r>
              <a:rPr lang="es-ES" dirty="0"/>
              <a:t>TITULO</a:t>
            </a:r>
            <a:br>
              <a:rPr lang="es-ES" dirty="0"/>
            </a:br>
            <a:r>
              <a:rPr lang="es-ES" dirty="0"/>
              <a:t>DOBLE LINEA</a:t>
            </a:r>
            <a:endParaRPr lang="es-MX" dirty="0"/>
          </a:p>
        </p:txBody>
      </p:sp>
    </p:spTree>
    <p:extLst>
      <p:ext uri="{BB962C8B-B14F-4D97-AF65-F5344CB8AC3E}">
        <p14:creationId xmlns:p14="http://schemas.microsoft.com/office/powerpoint/2010/main" val="26536499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Solo titulo">
    <p:spTree>
      <p:nvGrpSpPr>
        <p:cNvPr id="1" name=""/>
        <p:cNvGrpSpPr/>
        <p:nvPr/>
      </p:nvGrpSpPr>
      <p:grpSpPr>
        <a:xfrm>
          <a:off x="0" y="0"/>
          <a:ext cx="0" cy="0"/>
          <a:chOff x="0" y="0"/>
          <a:chExt cx="0" cy="0"/>
        </a:xfrm>
      </p:grpSpPr>
      <p:cxnSp>
        <p:nvCxnSpPr>
          <p:cNvPr id="19" name="Divisor">
            <a:extLst>
              <a:ext uri="{FF2B5EF4-FFF2-40B4-BE49-F238E27FC236}">
                <a16:creationId xmlns:a16="http://schemas.microsoft.com/office/drawing/2014/main" xmlns="" id="{C5AD366C-9F0C-4827-8807-54D2CC234C08}"/>
              </a:ext>
            </a:extLst>
          </p:cNvPr>
          <p:cNvCxnSpPr>
            <a:cxnSpLocks/>
          </p:cNvCxnSpPr>
          <p:nvPr/>
        </p:nvCxnSpPr>
        <p:spPr>
          <a:xfrm flipV="1">
            <a:off x="5967413" y="2053908"/>
            <a:ext cx="273367" cy="1905"/>
          </a:xfrm>
          <a:prstGeom prst="line">
            <a:avLst/>
          </a:prstGeom>
          <a:ln w="50800" cap="rnd">
            <a:solidFill>
              <a:srgbClr val="DBA514"/>
            </a:solidFill>
          </a:ln>
        </p:spPr>
        <p:style>
          <a:lnRef idx="1">
            <a:schemeClr val="accent1"/>
          </a:lnRef>
          <a:fillRef idx="0">
            <a:schemeClr val="accent1"/>
          </a:fillRef>
          <a:effectRef idx="0">
            <a:schemeClr val="accent1"/>
          </a:effectRef>
          <a:fontRef idx="minor">
            <a:schemeClr val="tx1"/>
          </a:fontRef>
        </p:style>
      </p:cxnSp>
      <p:sp>
        <p:nvSpPr>
          <p:cNvPr id="20" name="SubTexto">
            <a:extLst>
              <a:ext uri="{FF2B5EF4-FFF2-40B4-BE49-F238E27FC236}">
                <a16:creationId xmlns:a16="http://schemas.microsoft.com/office/drawing/2014/main" xmlns="" id="{6C8D6BDF-FC81-4903-B8A0-F9A50B9B9D10}"/>
              </a:ext>
            </a:extLst>
          </p:cNvPr>
          <p:cNvSpPr>
            <a:spLocks noGrp="1"/>
          </p:cNvSpPr>
          <p:nvPr>
            <p:ph type="body" sz="quarter" idx="13"/>
          </p:nvPr>
        </p:nvSpPr>
        <p:spPr>
          <a:xfrm>
            <a:off x="838199" y="1589089"/>
            <a:ext cx="10515600" cy="365125"/>
          </a:xfrm>
        </p:spPr>
        <p:txBody>
          <a:bodyPr>
            <a:noAutofit/>
          </a:bodyPr>
          <a:lstStyle>
            <a:lvl1pPr marL="0" indent="0" algn="ctr">
              <a:buNone/>
              <a:defRPr sz="1800">
                <a:solidFill>
                  <a:schemeClr val="tx2"/>
                </a:solidFill>
              </a:defRPr>
            </a:lvl1pPr>
          </a:lstStyle>
          <a:p>
            <a:pPr lvl="0"/>
            <a:r>
              <a:rPr lang="es-ES"/>
              <a:t>Haga clic para modificar los estilos de texto del patrón</a:t>
            </a:r>
          </a:p>
        </p:txBody>
      </p:sp>
      <p:sp>
        <p:nvSpPr>
          <p:cNvPr id="3" name="Título 2">
            <a:extLst>
              <a:ext uri="{FF2B5EF4-FFF2-40B4-BE49-F238E27FC236}">
                <a16:creationId xmlns:a16="http://schemas.microsoft.com/office/drawing/2014/main" xmlns="" id="{8BE53B51-1611-4F4A-B45E-7039C804DCF3}"/>
              </a:ext>
            </a:extLst>
          </p:cNvPr>
          <p:cNvSpPr>
            <a:spLocks noGrp="1"/>
          </p:cNvSpPr>
          <p:nvPr>
            <p:ph type="title" hasCustomPrompt="1"/>
          </p:nvPr>
        </p:nvSpPr>
        <p:spPr>
          <a:xfrm>
            <a:off x="838200" y="365126"/>
            <a:ext cx="10515600" cy="1223964"/>
          </a:xfrm>
        </p:spPr>
        <p:txBody>
          <a:bodyPr anchor="ctr">
            <a:noAutofit/>
          </a:bodyPr>
          <a:lstStyle>
            <a:lvl1pPr algn="ctr">
              <a:defRPr sz="4400"/>
            </a:lvl1pPr>
          </a:lstStyle>
          <a:p>
            <a:r>
              <a:rPr lang="es-ES" dirty="0"/>
              <a:t>TITULO</a:t>
            </a:r>
            <a:br>
              <a:rPr lang="es-ES" dirty="0"/>
            </a:br>
            <a:r>
              <a:rPr lang="es-ES" dirty="0"/>
              <a:t>DOBLE LINEA</a:t>
            </a:r>
            <a:endParaRPr lang="es-MX" dirty="0"/>
          </a:p>
        </p:txBody>
      </p:sp>
    </p:spTree>
    <p:extLst>
      <p:ext uri="{BB962C8B-B14F-4D97-AF65-F5344CB8AC3E}">
        <p14:creationId xmlns:p14="http://schemas.microsoft.com/office/powerpoint/2010/main" val="1810638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ulo">
    <p:spTree>
      <p:nvGrpSpPr>
        <p:cNvPr id="1" name=""/>
        <p:cNvGrpSpPr/>
        <p:nvPr/>
      </p:nvGrpSpPr>
      <p:grpSpPr>
        <a:xfrm>
          <a:off x="0" y="0"/>
          <a:ext cx="0" cy="0"/>
          <a:chOff x="0" y="0"/>
          <a:chExt cx="0" cy="0"/>
        </a:xfrm>
      </p:grpSpPr>
      <p:grpSp>
        <p:nvGrpSpPr>
          <p:cNvPr id="12" name="Grupo 11">
            <a:extLst>
              <a:ext uri="{FF2B5EF4-FFF2-40B4-BE49-F238E27FC236}">
                <a16:creationId xmlns:a16="http://schemas.microsoft.com/office/drawing/2014/main" xmlns="" id="{B4060223-CB49-4B8A-A45D-1DED640695D3}"/>
              </a:ext>
            </a:extLst>
          </p:cNvPr>
          <p:cNvGrpSpPr/>
          <p:nvPr/>
        </p:nvGrpSpPr>
        <p:grpSpPr>
          <a:xfrm rot="18000000">
            <a:off x="6705600" y="1313079"/>
            <a:ext cx="10304142" cy="10304142"/>
            <a:chOff x="5372100" y="2705100"/>
            <a:chExt cx="1447800" cy="1447800"/>
          </a:xfrm>
        </p:grpSpPr>
        <p:pic>
          <p:nvPicPr>
            <p:cNvPr id="7" name="Gráfico 6">
              <a:extLst>
                <a:ext uri="{FF2B5EF4-FFF2-40B4-BE49-F238E27FC236}">
                  <a16:creationId xmlns:a16="http://schemas.microsoft.com/office/drawing/2014/main" xmlns="" id="{CB8FA495-E51F-477E-8185-10D242587DB9}"/>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5638800" y="2967037"/>
              <a:ext cx="914400" cy="923925"/>
            </a:xfrm>
            <a:prstGeom prst="rect">
              <a:avLst/>
            </a:prstGeom>
          </p:spPr>
        </p:pic>
        <p:pic>
          <p:nvPicPr>
            <p:cNvPr id="11" name="Gráfico 10">
              <a:extLst>
                <a:ext uri="{FF2B5EF4-FFF2-40B4-BE49-F238E27FC236}">
                  <a16:creationId xmlns:a16="http://schemas.microsoft.com/office/drawing/2014/main" xmlns="" id="{B7349D8D-CE8B-467B-B50A-B9D24A2AC694}"/>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5372100" y="2705100"/>
              <a:ext cx="1447800" cy="1447800"/>
            </a:xfrm>
            <a:prstGeom prst="rect">
              <a:avLst/>
            </a:prstGeom>
          </p:spPr>
        </p:pic>
      </p:grpSp>
      <p:grpSp>
        <p:nvGrpSpPr>
          <p:cNvPr id="18" name="Grupo 17">
            <a:extLst>
              <a:ext uri="{FF2B5EF4-FFF2-40B4-BE49-F238E27FC236}">
                <a16:creationId xmlns:a16="http://schemas.microsoft.com/office/drawing/2014/main" xmlns="" id="{763D5104-5752-4638-97B5-238B9E94B4F1}"/>
              </a:ext>
            </a:extLst>
          </p:cNvPr>
          <p:cNvGrpSpPr/>
          <p:nvPr/>
        </p:nvGrpSpPr>
        <p:grpSpPr>
          <a:xfrm rot="7200000">
            <a:off x="-1304770" y="-1304770"/>
            <a:ext cx="2866870" cy="2866870"/>
            <a:chOff x="5372100" y="2705100"/>
            <a:chExt cx="1447800" cy="1447800"/>
          </a:xfrm>
        </p:grpSpPr>
        <p:pic>
          <p:nvPicPr>
            <p:cNvPr id="19" name="Gráfico 18">
              <a:extLst>
                <a:ext uri="{FF2B5EF4-FFF2-40B4-BE49-F238E27FC236}">
                  <a16:creationId xmlns:a16="http://schemas.microsoft.com/office/drawing/2014/main" xmlns="" id="{200BA6A9-87D3-4ACC-94EC-EE4BD0196C00}"/>
                </a:ext>
              </a:extLst>
            </p:cNvPr>
            <p:cNvPicPr>
              <a:picLocks noChangeAspect="1"/>
            </p:cNvPicPr>
            <p:nvPr/>
          </p:nvPicPr>
          <p:blipFill>
            <a:blip r:embed="rId6">
              <a:extLst>
                <a:ext uri="{96DAC541-7B7A-43D3-8B79-37D633B846F1}">
                  <asvg:svgBlip xmlns:asvg="http://schemas.microsoft.com/office/drawing/2016/SVG/main" xmlns="" r:embed="rId7"/>
                </a:ext>
              </a:extLst>
            </a:blip>
            <a:stretch>
              <a:fillRect/>
            </a:stretch>
          </p:blipFill>
          <p:spPr>
            <a:xfrm>
              <a:off x="5638800" y="2967037"/>
              <a:ext cx="914400" cy="923925"/>
            </a:xfrm>
            <a:prstGeom prst="rect">
              <a:avLst/>
            </a:prstGeom>
          </p:spPr>
        </p:pic>
        <p:pic>
          <p:nvPicPr>
            <p:cNvPr id="20" name="Gráfico 19">
              <a:extLst>
                <a:ext uri="{FF2B5EF4-FFF2-40B4-BE49-F238E27FC236}">
                  <a16:creationId xmlns:a16="http://schemas.microsoft.com/office/drawing/2014/main" xmlns="" id="{2BF34C6B-79A6-4ED9-A86F-290BB9D75309}"/>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5372100" y="2705100"/>
              <a:ext cx="1447800" cy="1447800"/>
            </a:xfrm>
            <a:prstGeom prst="rect">
              <a:avLst/>
            </a:prstGeom>
          </p:spPr>
        </p:pic>
      </p:grpSp>
      <p:sp>
        <p:nvSpPr>
          <p:cNvPr id="8" name="Rectángulo: esquinas redondeadas 7">
            <a:extLst>
              <a:ext uri="{FF2B5EF4-FFF2-40B4-BE49-F238E27FC236}">
                <a16:creationId xmlns:a16="http://schemas.microsoft.com/office/drawing/2014/main" xmlns="" id="{DFCE8D9F-FB85-4A56-81CA-C1BF1A067BDF}"/>
              </a:ext>
            </a:extLst>
          </p:cNvPr>
          <p:cNvSpPr/>
          <p:nvPr/>
        </p:nvSpPr>
        <p:spPr>
          <a:xfrm>
            <a:off x="1824822" y="1323974"/>
            <a:ext cx="9024153" cy="4257675"/>
          </a:xfrm>
          <a:prstGeom prst="roundRect">
            <a:avLst>
              <a:gd name="adj" fmla="val 9564"/>
            </a:avLst>
          </a:prstGeom>
          <a:solidFill>
            <a:srgbClr val="FFFFFF"/>
          </a:solidFill>
          <a:ln>
            <a:noFill/>
          </a:ln>
          <a:effectLst>
            <a:outerShdw blurRad="254000" dist="76200" dir="2400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Elipse 8">
            <a:extLst>
              <a:ext uri="{FF2B5EF4-FFF2-40B4-BE49-F238E27FC236}">
                <a16:creationId xmlns:a16="http://schemas.microsoft.com/office/drawing/2014/main" xmlns="" id="{5C0E417D-252C-43E6-8A8A-5EC850130C10}"/>
              </a:ext>
            </a:extLst>
          </p:cNvPr>
          <p:cNvSpPr/>
          <p:nvPr/>
        </p:nvSpPr>
        <p:spPr>
          <a:xfrm>
            <a:off x="1423431" y="2066925"/>
            <a:ext cx="2752725" cy="2752725"/>
          </a:xfrm>
          <a:prstGeom prst="ellipse">
            <a:avLst/>
          </a:prstGeom>
          <a:noFill/>
          <a:ln w="76200">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 name="Subtitulo">
            <a:extLst>
              <a:ext uri="{FF2B5EF4-FFF2-40B4-BE49-F238E27FC236}">
                <a16:creationId xmlns:a16="http://schemas.microsoft.com/office/drawing/2014/main" xmlns="" id="{F3D9D895-17C9-46C6-B138-8A0B0E658245}"/>
              </a:ext>
            </a:extLst>
          </p:cNvPr>
          <p:cNvSpPr>
            <a:spLocks noGrp="1"/>
          </p:cNvSpPr>
          <p:nvPr>
            <p:ph type="body" sz="quarter" idx="10" hasCustomPrompt="1"/>
          </p:nvPr>
        </p:nvSpPr>
        <p:spPr>
          <a:xfrm>
            <a:off x="4676774" y="4162425"/>
            <a:ext cx="5690403" cy="657225"/>
          </a:xfrm>
        </p:spPr>
        <p:txBody>
          <a:bodyPr>
            <a:normAutofit/>
          </a:bodyPr>
          <a:lstStyle>
            <a:lvl1pPr marL="0" indent="0">
              <a:buNone/>
              <a:defRPr sz="1600">
                <a:latin typeface="+mn-lt"/>
              </a:defRPr>
            </a:lvl1pPr>
          </a:lstStyle>
          <a:p>
            <a:pPr lvl="0"/>
            <a:r>
              <a:rPr lang="es-MX" dirty="0"/>
              <a:t>Texto adicional</a:t>
            </a:r>
          </a:p>
        </p:txBody>
      </p:sp>
      <p:sp>
        <p:nvSpPr>
          <p:cNvPr id="123" name="Título">
            <a:extLst>
              <a:ext uri="{FF2B5EF4-FFF2-40B4-BE49-F238E27FC236}">
                <a16:creationId xmlns:a16="http://schemas.microsoft.com/office/drawing/2014/main" xmlns="" id="{D556F72A-5D7D-4C2B-BADA-E9AE174F77BB}"/>
              </a:ext>
            </a:extLst>
          </p:cNvPr>
          <p:cNvSpPr>
            <a:spLocks noGrp="1"/>
          </p:cNvSpPr>
          <p:nvPr>
            <p:ph type="title" hasCustomPrompt="1"/>
          </p:nvPr>
        </p:nvSpPr>
        <p:spPr>
          <a:xfrm>
            <a:off x="4697964" y="2379148"/>
            <a:ext cx="5669214" cy="1459427"/>
          </a:xfrm>
        </p:spPr>
        <p:txBody>
          <a:bodyPr>
            <a:noAutofit/>
          </a:bodyPr>
          <a:lstStyle>
            <a:lvl1pPr>
              <a:defRPr sz="4800" b="1">
                <a:latin typeface="+mj-lt"/>
              </a:defRPr>
            </a:lvl1pPr>
          </a:lstStyle>
          <a:p>
            <a:r>
              <a:rPr lang="es-MX" dirty="0"/>
              <a:t>TITULO DE</a:t>
            </a:r>
            <a:br>
              <a:rPr lang="es-MX" dirty="0"/>
            </a:br>
            <a:r>
              <a:rPr lang="es-MX" dirty="0"/>
              <a:t>PRESENTACIÓN</a:t>
            </a:r>
          </a:p>
        </p:txBody>
      </p:sp>
      <p:pic>
        <p:nvPicPr>
          <p:cNvPr id="28" name="Gráfico 27">
            <a:extLst>
              <a:ext uri="{FF2B5EF4-FFF2-40B4-BE49-F238E27FC236}">
                <a16:creationId xmlns:a16="http://schemas.microsoft.com/office/drawing/2014/main" xmlns="" id="{BD960A11-4058-48F4-AE45-B24909E16184}"/>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p:blipFill>
        <p:spPr>
          <a:xfrm>
            <a:off x="1994211" y="3119747"/>
            <a:ext cx="2583336" cy="666127"/>
          </a:xfrm>
          <a:prstGeom prst="rect">
            <a:avLst/>
          </a:prstGeom>
        </p:spPr>
      </p:pic>
    </p:spTree>
    <p:extLst>
      <p:ext uri="{BB962C8B-B14F-4D97-AF65-F5344CB8AC3E}">
        <p14:creationId xmlns:p14="http://schemas.microsoft.com/office/powerpoint/2010/main" val="2896962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Final">
    <p:spTree>
      <p:nvGrpSpPr>
        <p:cNvPr id="1" name=""/>
        <p:cNvGrpSpPr/>
        <p:nvPr/>
      </p:nvGrpSpPr>
      <p:grpSpPr>
        <a:xfrm>
          <a:off x="0" y="0"/>
          <a:ext cx="0" cy="0"/>
          <a:chOff x="0" y="0"/>
          <a:chExt cx="0" cy="0"/>
        </a:xfrm>
      </p:grpSpPr>
      <p:grpSp>
        <p:nvGrpSpPr>
          <p:cNvPr id="12" name="Grupo 11">
            <a:extLst>
              <a:ext uri="{FF2B5EF4-FFF2-40B4-BE49-F238E27FC236}">
                <a16:creationId xmlns:a16="http://schemas.microsoft.com/office/drawing/2014/main" xmlns="" id="{B4060223-CB49-4B8A-A45D-1DED640695D3}"/>
              </a:ext>
            </a:extLst>
          </p:cNvPr>
          <p:cNvGrpSpPr/>
          <p:nvPr/>
        </p:nvGrpSpPr>
        <p:grpSpPr>
          <a:xfrm rot="18000000">
            <a:off x="6705600" y="1313079"/>
            <a:ext cx="10304142" cy="10304142"/>
            <a:chOff x="5372100" y="2705100"/>
            <a:chExt cx="1447800" cy="1447800"/>
          </a:xfrm>
        </p:grpSpPr>
        <p:pic>
          <p:nvPicPr>
            <p:cNvPr id="7" name="Gráfico 6">
              <a:extLst>
                <a:ext uri="{FF2B5EF4-FFF2-40B4-BE49-F238E27FC236}">
                  <a16:creationId xmlns:a16="http://schemas.microsoft.com/office/drawing/2014/main" xmlns="" id="{CB8FA495-E51F-477E-8185-10D242587DB9}"/>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5638800" y="2967037"/>
              <a:ext cx="914400" cy="923925"/>
            </a:xfrm>
            <a:prstGeom prst="rect">
              <a:avLst/>
            </a:prstGeom>
          </p:spPr>
        </p:pic>
        <p:pic>
          <p:nvPicPr>
            <p:cNvPr id="11" name="Gráfico 10">
              <a:extLst>
                <a:ext uri="{FF2B5EF4-FFF2-40B4-BE49-F238E27FC236}">
                  <a16:creationId xmlns:a16="http://schemas.microsoft.com/office/drawing/2014/main" xmlns="" id="{B7349D8D-CE8B-467B-B50A-B9D24A2AC694}"/>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5372100" y="2705100"/>
              <a:ext cx="1447800" cy="1447800"/>
            </a:xfrm>
            <a:prstGeom prst="rect">
              <a:avLst/>
            </a:prstGeom>
          </p:spPr>
        </p:pic>
      </p:grpSp>
      <p:grpSp>
        <p:nvGrpSpPr>
          <p:cNvPr id="18" name="Grupo 17">
            <a:extLst>
              <a:ext uri="{FF2B5EF4-FFF2-40B4-BE49-F238E27FC236}">
                <a16:creationId xmlns:a16="http://schemas.microsoft.com/office/drawing/2014/main" xmlns="" id="{763D5104-5752-4638-97B5-238B9E94B4F1}"/>
              </a:ext>
            </a:extLst>
          </p:cNvPr>
          <p:cNvGrpSpPr/>
          <p:nvPr/>
        </p:nvGrpSpPr>
        <p:grpSpPr>
          <a:xfrm rot="7200000">
            <a:off x="-1304770" y="-1304770"/>
            <a:ext cx="2866870" cy="2866870"/>
            <a:chOff x="5372100" y="2705100"/>
            <a:chExt cx="1447800" cy="1447800"/>
          </a:xfrm>
        </p:grpSpPr>
        <p:pic>
          <p:nvPicPr>
            <p:cNvPr id="19" name="Gráfico 18">
              <a:extLst>
                <a:ext uri="{FF2B5EF4-FFF2-40B4-BE49-F238E27FC236}">
                  <a16:creationId xmlns:a16="http://schemas.microsoft.com/office/drawing/2014/main" xmlns="" id="{200BA6A9-87D3-4ACC-94EC-EE4BD0196C00}"/>
                </a:ext>
              </a:extLst>
            </p:cNvPr>
            <p:cNvPicPr>
              <a:picLocks noChangeAspect="1"/>
            </p:cNvPicPr>
            <p:nvPr/>
          </p:nvPicPr>
          <p:blipFill>
            <a:blip r:embed="rId6">
              <a:extLst>
                <a:ext uri="{96DAC541-7B7A-43D3-8B79-37D633B846F1}">
                  <asvg:svgBlip xmlns:asvg="http://schemas.microsoft.com/office/drawing/2016/SVG/main" xmlns="" r:embed="rId7"/>
                </a:ext>
              </a:extLst>
            </a:blip>
            <a:stretch>
              <a:fillRect/>
            </a:stretch>
          </p:blipFill>
          <p:spPr>
            <a:xfrm>
              <a:off x="5638800" y="2967037"/>
              <a:ext cx="914400" cy="923925"/>
            </a:xfrm>
            <a:prstGeom prst="rect">
              <a:avLst/>
            </a:prstGeom>
          </p:spPr>
        </p:pic>
        <p:pic>
          <p:nvPicPr>
            <p:cNvPr id="20" name="Gráfico 19">
              <a:extLst>
                <a:ext uri="{FF2B5EF4-FFF2-40B4-BE49-F238E27FC236}">
                  <a16:creationId xmlns:a16="http://schemas.microsoft.com/office/drawing/2014/main" xmlns="" id="{2BF34C6B-79A6-4ED9-A86F-290BB9D75309}"/>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5372100" y="2705100"/>
              <a:ext cx="1447800" cy="1447800"/>
            </a:xfrm>
            <a:prstGeom prst="rect">
              <a:avLst/>
            </a:prstGeom>
          </p:spPr>
        </p:pic>
      </p:grpSp>
      <p:sp>
        <p:nvSpPr>
          <p:cNvPr id="8" name="Rectángulo: esquinas redondeadas 7">
            <a:extLst>
              <a:ext uri="{FF2B5EF4-FFF2-40B4-BE49-F238E27FC236}">
                <a16:creationId xmlns:a16="http://schemas.microsoft.com/office/drawing/2014/main" xmlns="" id="{DFCE8D9F-FB85-4A56-81CA-C1BF1A067BDF}"/>
              </a:ext>
            </a:extLst>
          </p:cNvPr>
          <p:cNvSpPr/>
          <p:nvPr/>
        </p:nvSpPr>
        <p:spPr>
          <a:xfrm>
            <a:off x="1583924" y="1323974"/>
            <a:ext cx="9024153" cy="4257675"/>
          </a:xfrm>
          <a:prstGeom prst="roundRect">
            <a:avLst>
              <a:gd name="adj" fmla="val 9564"/>
            </a:avLst>
          </a:prstGeom>
          <a:solidFill>
            <a:srgbClr val="FFFFFF"/>
          </a:solidFill>
          <a:ln>
            <a:noFill/>
          </a:ln>
          <a:effectLst>
            <a:outerShdw blurRad="254000" dist="76200" dir="2400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Elipse 8">
            <a:extLst>
              <a:ext uri="{FF2B5EF4-FFF2-40B4-BE49-F238E27FC236}">
                <a16:creationId xmlns:a16="http://schemas.microsoft.com/office/drawing/2014/main" xmlns="" id="{5C0E417D-252C-43E6-8A8A-5EC850130C10}"/>
              </a:ext>
            </a:extLst>
          </p:cNvPr>
          <p:cNvSpPr/>
          <p:nvPr/>
        </p:nvSpPr>
        <p:spPr>
          <a:xfrm>
            <a:off x="1423431" y="2066925"/>
            <a:ext cx="2752725" cy="2752725"/>
          </a:xfrm>
          <a:prstGeom prst="ellipse">
            <a:avLst/>
          </a:prstGeom>
          <a:noFill/>
          <a:ln w="76200">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 name="Subtitulo">
            <a:extLst>
              <a:ext uri="{FF2B5EF4-FFF2-40B4-BE49-F238E27FC236}">
                <a16:creationId xmlns:a16="http://schemas.microsoft.com/office/drawing/2014/main" xmlns="" id="{F3D9D895-17C9-46C6-B138-8A0B0E658245}"/>
              </a:ext>
            </a:extLst>
          </p:cNvPr>
          <p:cNvSpPr>
            <a:spLocks noGrp="1"/>
          </p:cNvSpPr>
          <p:nvPr>
            <p:ph type="body" sz="quarter" idx="10" hasCustomPrompt="1"/>
          </p:nvPr>
        </p:nvSpPr>
        <p:spPr>
          <a:xfrm>
            <a:off x="2055411" y="4162425"/>
            <a:ext cx="8081178" cy="657225"/>
          </a:xfrm>
        </p:spPr>
        <p:txBody>
          <a:bodyPr>
            <a:normAutofit/>
          </a:bodyPr>
          <a:lstStyle>
            <a:lvl1pPr marL="0" indent="0" algn="ctr">
              <a:buNone/>
              <a:defRPr sz="1600">
                <a:latin typeface="+mn-lt"/>
              </a:defRPr>
            </a:lvl1pPr>
          </a:lstStyle>
          <a:p>
            <a:pPr lvl="0"/>
            <a:r>
              <a:rPr lang="es-MX" dirty="0"/>
              <a:t>Texto adicional</a:t>
            </a:r>
          </a:p>
        </p:txBody>
      </p:sp>
      <p:sp>
        <p:nvSpPr>
          <p:cNvPr id="123" name="Título">
            <a:extLst>
              <a:ext uri="{FF2B5EF4-FFF2-40B4-BE49-F238E27FC236}">
                <a16:creationId xmlns:a16="http://schemas.microsoft.com/office/drawing/2014/main" xmlns="" id="{D556F72A-5D7D-4C2B-BADA-E9AE174F77BB}"/>
              </a:ext>
            </a:extLst>
          </p:cNvPr>
          <p:cNvSpPr>
            <a:spLocks noGrp="1"/>
          </p:cNvSpPr>
          <p:nvPr>
            <p:ph type="title" hasCustomPrompt="1"/>
          </p:nvPr>
        </p:nvSpPr>
        <p:spPr>
          <a:xfrm>
            <a:off x="2055411" y="2379148"/>
            <a:ext cx="8081178" cy="1459427"/>
          </a:xfrm>
        </p:spPr>
        <p:txBody>
          <a:bodyPr>
            <a:noAutofit/>
          </a:bodyPr>
          <a:lstStyle>
            <a:lvl1pPr algn="ctr">
              <a:defRPr sz="4800" b="1">
                <a:latin typeface="+mj-lt"/>
              </a:defRPr>
            </a:lvl1pPr>
          </a:lstStyle>
          <a:p>
            <a:r>
              <a:rPr lang="es-MX" dirty="0"/>
              <a:t>TITULO DE</a:t>
            </a:r>
            <a:br>
              <a:rPr lang="es-MX" dirty="0"/>
            </a:br>
            <a:r>
              <a:rPr lang="es-MX" dirty="0"/>
              <a:t>PRESENTACIÓN</a:t>
            </a:r>
          </a:p>
        </p:txBody>
      </p:sp>
      <p:pic>
        <p:nvPicPr>
          <p:cNvPr id="13" name="Gráfico 27">
            <a:extLst>
              <a:ext uri="{FF2B5EF4-FFF2-40B4-BE49-F238E27FC236}">
                <a16:creationId xmlns:a16="http://schemas.microsoft.com/office/drawing/2014/main" xmlns="" id="{CB35E565-DA4B-4325-867B-24B89C1A4DAB}"/>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p:blipFill>
        <p:spPr>
          <a:xfrm>
            <a:off x="5362575" y="5011532"/>
            <a:ext cx="1466850" cy="378236"/>
          </a:xfrm>
          <a:prstGeom prst="rect">
            <a:avLst/>
          </a:prstGeom>
        </p:spPr>
      </p:pic>
    </p:spTree>
    <p:extLst>
      <p:ext uri="{BB962C8B-B14F-4D97-AF65-F5344CB8AC3E}">
        <p14:creationId xmlns:p14="http://schemas.microsoft.com/office/powerpoint/2010/main" val="207748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ulo e image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04E9AC-1FF5-4AF3-85B8-7D36E08E011A}"/>
              </a:ext>
            </a:extLst>
          </p:cNvPr>
          <p:cNvSpPr>
            <a:spLocks noGrp="1"/>
          </p:cNvSpPr>
          <p:nvPr>
            <p:ph type="title" hasCustomPrompt="1"/>
          </p:nvPr>
        </p:nvSpPr>
        <p:spPr>
          <a:xfrm>
            <a:off x="838200" y="1731912"/>
            <a:ext cx="5166768" cy="1983440"/>
          </a:xfrm>
        </p:spPr>
        <p:txBody>
          <a:bodyPr/>
          <a:lstStyle>
            <a:lvl1pPr>
              <a:defRPr b="1">
                <a:latin typeface="+mj-lt"/>
              </a:defRPr>
            </a:lvl1pPr>
          </a:lstStyle>
          <a:p>
            <a:r>
              <a:rPr lang="es-ES" dirty="0"/>
              <a:t>TITULO</a:t>
            </a:r>
            <a:endParaRPr lang="es-MX" dirty="0"/>
          </a:p>
        </p:txBody>
      </p:sp>
      <p:sp>
        <p:nvSpPr>
          <p:cNvPr id="10" name="Foto">
            <a:extLst>
              <a:ext uri="{FF2B5EF4-FFF2-40B4-BE49-F238E27FC236}">
                <a16:creationId xmlns:a16="http://schemas.microsoft.com/office/drawing/2014/main" xmlns="" id="{BD64EBCE-0276-40AF-8B9D-D63D0F51B1C0}"/>
              </a:ext>
            </a:extLst>
          </p:cNvPr>
          <p:cNvSpPr>
            <a:spLocks noGrp="1"/>
          </p:cNvSpPr>
          <p:nvPr>
            <p:ph type="pic" sz="quarter" idx="13"/>
          </p:nvPr>
        </p:nvSpPr>
        <p:spPr>
          <a:xfrm>
            <a:off x="6785804" y="1156492"/>
            <a:ext cx="4567996" cy="4563970"/>
          </a:xfrm>
          <a:prstGeom prst="ellipse">
            <a:avLst/>
          </a:prstGeom>
          <a:ln>
            <a:noFill/>
          </a:ln>
        </p:spPr>
        <p:txBody>
          <a:bodyPr anchor="ctr"/>
          <a:lstStyle>
            <a:lvl1pPr marL="0" indent="0" algn="ctr">
              <a:buNone/>
              <a:defRPr/>
            </a:lvl1pPr>
          </a:lstStyle>
          <a:p>
            <a:r>
              <a:rPr lang="es-ES"/>
              <a:t>Haga clic en el icono para agregar una imagen</a:t>
            </a:r>
            <a:endParaRPr lang="es-MX" dirty="0"/>
          </a:p>
        </p:txBody>
      </p:sp>
      <p:sp>
        <p:nvSpPr>
          <p:cNvPr id="12" name="Marcador de texto 11">
            <a:extLst>
              <a:ext uri="{FF2B5EF4-FFF2-40B4-BE49-F238E27FC236}">
                <a16:creationId xmlns:a16="http://schemas.microsoft.com/office/drawing/2014/main" xmlns="" id="{45AFFB85-21DD-4CEA-B3C3-9B86C453A1C3}"/>
              </a:ext>
            </a:extLst>
          </p:cNvPr>
          <p:cNvSpPr>
            <a:spLocks noGrp="1"/>
          </p:cNvSpPr>
          <p:nvPr>
            <p:ph type="body" sz="quarter" idx="14"/>
          </p:nvPr>
        </p:nvSpPr>
        <p:spPr>
          <a:xfrm>
            <a:off x="837476" y="3984859"/>
            <a:ext cx="5166767" cy="366382"/>
          </a:xfrm>
        </p:spPr>
        <p:txBody>
          <a:bodyPr/>
          <a:lstStyle>
            <a:lvl1pPr marL="0" indent="0">
              <a:buNone/>
              <a:defRPr sz="1800">
                <a:solidFill>
                  <a:schemeClr val="tx2"/>
                </a:solidFill>
                <a:latin typeface="+mn-lt"/>
              </a:defRPr>
            </a:lvl1pPr>
          </a:lstStyle>
          <a:p>
            <a:pPr lvl="0"/>
            <a:r>
              <a:rPr lang="es-ES"/>
              <a:t>Haga clic para modificar los estilos de texto del patrón</a:t>
            </a:r>
          </a:p>
        </p:txBody>
      </p:sp>
      <p:sp>
        <p:nvSpPr>
          <p:cNvPr id="14" name="Marcador de texto 13">
            <a:extLst>
              <a:ext uri="{FF2B5EF4-FFF2-40B4-BE49-F238E27FC236}">
                <a16:creationId xmlns:a16="http://schemas.microsoft.com/office/drawing/2014/main" xmlns="" id="{89CE2652-B251-4FBC-9E15-F9BE255A7975}"/>
              </a:ext>
            </a:extLst>
          </p:cNvPr>
          <p:cNvSpPr>
            <a:spLocks noGrp="1"/>
          </p:cNvSpPr>
          <p:nvPr>
            <p:ph type="body" sz="quarter" idx="15" hasCustomPrompt="1"/>
          </p:nvPr>
        </p:nvSpPr>
        <p:spPr>
          <a:xfrm>
            <a:off x="837476" y="4351240"/>
            <a:ext cx="5166767" cy="1369221"/>
          </a:xfrm>
        </p:spPr>
        <p:txBody>
          <a:bodyPr/>
          <a:lstStyle>
            <a:lvl1pPr marL="0" indent="0">
              <a:buNone/>
              <a:defRPr sz="1400">
                <a:latin typeface="+mn-lt"/>
              </a:defRPr>
            </a:lvl1pPr>
          </a:lstStyle>
          <a:p>
            <a:pPr lvl="0"/>
            <a:r>
              <a:rPr lang="es-MX" dirty="0"/>
              <a:t>Texto adicional</a:t>
            </a:r>
            <a:endParaRPr lang="es-MX" sz="1600" dirty="0"/>
          </a:p>
        </p:txBody>
      </p:sp>
      <p:sp>
        <p:nvSpPr>
          <p:cNvPr id="16" name="Marcador de texto 15">
            <a:extLst>
              <a:ext uri="{FF2B5EF4-FFF2-40B4-BE49-F238E27FC236}">
                <a16:creationId xmlns:a16="http://schemas.microsoft.com/office/drawing/2014/main" xmlns="" id="{41959DD1-A40D-49B1-A0DD-1D4F5C0F46C2}"/>
              </a:ext>
            </a:extLst>
          </p:cNvPr>
          <p:cNvSpPr>
            <a:spLocks noGrp="1"/>
          </p:cNvSpPr>
          <p:nvPr>
            <p:ph type="body" sz="quarter" idx="16" hasCustomPrompt="1"/>
          </p:nvPr>
        </p:nvSpPr>
        <p:spPr>
          <a:xfrm>
            <a:off x="6653315" y="5029200"/>
            <a:ext cx="2611437" cy="876300"/>
          </a:xfrm>
          <a:prstGeom prst="roundRect">
            <a:avLst/>
          </a:prstGeom>
          <a:solidFill>
            <a:schemeClr val="bg1"/>
          </a:solidFill>
          <a:ln>
            <a:noFill/>
          </a:ln>
          <a:effectLst>
            <a:outerShdw blurRad="254000" dist="76200" dir="2400000" algn="tl" rotWithShape="0">
              <a:prstClr val="black">
                <a:alpha val="40000"/>
              </a:prstClr>
            </a:outerShdw>
          </a:effectLst>
        </p:spPr>
        <p:txBody>
          <a:bodyPr anchor="ctr"/>
          <a:lstStyle>
            <a:lvl1pPr marL="0" indent="0" algn="ctr">
              <a:buNone/>
              <a:defRPr sz="1800" b="1"/>
            </a:lvl1pPr>
          </a:lstStyle>
          <a:p>
            <a:pPr lvl="0"/>
            <a:r>
              <a:rPr lang="es-MX" dirty="0"/>
              <a:t>Descripción Imagen</a:t>
            </a:r>
          </a:p>
        </p:txBody>
      </p:sp>
      <p:grpSp>
        <p:nvGrpSpPr>
          <p:cNvPr id="3" name="Grupo 2">
            <a:extLst>
              <a:ext uri="{FF2B5EF4-FFF2-40B4-BE49-F238E27FC236}">
                <a16:creationId xmlns:a16="http://schemas.microsoft.com/office/drawing/2014/main" xmlns="" id="{29F3BC0F-994D-431F-96E0-818C7DBA831F}"/>
              </a:ext>
            </a:extLst>
          </p:cNvPr>
          <p:cNvGrpSpPr/>
          <p:nvPr/>
        </p:nvGrpSpPr>
        <p:grpSpPr>
          <a:xfrm>
            <a:off x="6652590" y="1457325"/>
            <a:ext cx="1196974" cy="1196974"/>
            <a:chOff x="6652590" y="1457325"/>
            <a:chExt cx="1196974" cy="1196974"/>
          </a:xfrm>
        </p:grpSpPr>
        <p:sp>
          <p:nvSpPr>
            <p:cNvPr id="7" name="Elipse 6">
              <a:extLst>
                <a:ext uri="{FF2B5EF4-FFF2-40B4-BE49-F238E27FC236}">
                  <a16:creationId xmlns:a16="http://schemas.microsoft.com/office/drawing/2014/main" xmlns="" id="{425A81E9-92D1-4450-A5D2-E5736B6D5C58}"/>
                </a:ext>
              </a:extLst>
            </p:cNvPr>
            <p:cNvSpPr/>
            <p:nvPr/>
          </p:nvSpPr>
          <p:spPr>
            <a:xfrm>
              <a:off x="6652590" y="1457325"/>
              <a:ext cx="1196974" cy="119697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cxnSp>
          <p:nvCxnSpPr>
            <p:cNvPr id="17" name="Conector recto 16">
              <a:extLst>
                <a:ext uri="{FF2B5EF4-FFF2-40B4-BE49-F238E27FC236}">
                  <a16:creationId xmlns:a16="http://schemas.microsoft.com/office/drawing/2014/main" xmlns="" id="{0C3A7CAF-61D2-48AA-9937-7E73A8D318BD}"/>
                </a:ext>
              </a:extLst>
            </p:cNvPr>
            <p:cNvCxnSpPr/>
            <p:nvPr/>
          </p:nvCxnSpPr>
          <p:spPr>
            <a:xfrm rot="2700000">
              <a:off x="7104302" y="1935531"/>
              <a:ext cx="340206" cy="0"/>
            </a:xfrm>
            <a:prstGeom prst="line">
              <a:avLst/>
            </a:prstGeom>
            <a:ln w="1270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Conector recto 17">
              <a:extLst>
                <a:ext uri="{FF2B5EF4-FFF2-40B4-BE49-F238E27FC236}">
                  <a16:creationId xmlns:a16="http://schemas.microsoft.com/office/drawing/2014/main" xmlns="" id="{E903FE98-274A-4E9D-BB4A-24FFBD0542BE}"/>
                </a:ext>
              </a:extLst>
            </p:cNvPr>
            <p:cNvCxnSpPr>
              <a:cxnSpLocks/>
            </p:cNvCxnSpPr>
            <p:nvPr/>
          </p:nvCxnSpPr>
          <p:spPr>
            <a:xfrm rot="2700000" flipV="1">
              <a:off x="7274405" y="2005990"/>
              <a:ext cx="0" cy="340206"/>
            </a:xfrm>
            <a:prstGeom prst="line">
              <a:avLst/>
            </a:prstGeom>
            <a:ln w="127000" cap="rnd">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0839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magen con ti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04E9AC-1FF5-4AF3-85B8-7D36E08E011A}"/>
              </a:ext>
            </a:extLst>
          </p:cNvPr>
          <p:cNvSpPr>
            <a:spLocks noGrp="1"/>
          </p:cNvSpPr>
          <p:nvPr>
            <p:ph type="title" hasCustomPrompt="1"/>
          </p:nvPr>
        </p:nvSpPr>
        <p:spPr>
          <a:xfrm>
            <a:off x="838200" y="1731912"/>
            <a:ext cx="5166768" cy="1983440"/>
          </a:xfrm>
        </p:spPr>
        <p:txBody>
          <a:bodyPr/>
          <a:lstStyle>
            <a:lvl1pPr>
              <a:defRPr b="1">
                <a:latin typeface="+mj-lt"/>
              </a:defRPr>
            </a:lvl1pPr>
          </a:lstStyle>
          <a:p>
            <a:r>
              <a:rPr lang="es-ES" dirty="0"/>
              <a:t>TITULO</a:t>
            </a:r>
            <a:endParaRPr lang="es-MX" dirty="0"/>
          </a:p>
        </p:txBody>
      </p:sp>
      <p:sp>
        <p:nvSpPr>
          <p:cNvPr id="12" name="Marcador de texto 11">
            <a:extLst>
              <a:ext uri="{FF2B5EF4-FFF2-40B4-BE49-F238E27FC236}">
                <a16:creationId xmlns:a16="http://schemas.microsoft.com/office/drawing/2014/main" xmlns="" id="{45AFFB85-21DD-4CEA-B3C3-9B86C453A1C3}"/>
              </a:ext>
            </a:extLst>
          </p:cNvPr>
          <p:cNvSpPr>
            <a:spLocks noGrp="1"/>
          </p:cNvSpPr>
          <p:nvPr>
            <p:ph type="body" sz="quarter" idx="14"/>
          </p:nvPr>
        </p:nvSpPr>
        <p:spPr>
          <a:xfrm>
            <a:off x="837476" y="3984859"/>
            <a:ext cx="5166767" cy="366382"/>
          </a:xfrm>
        </p:spPr>
        <p:txBody>
          <a:bodyPr/>
          <a:lstStyle>
            <a:lvl1pPr marL="0" indent="0">
              <a:buNone/>
              <a:defRPr sz="1800">
                <a:solidFill>
                  <a:schemeClr val="tx2"/>
                </a:solidFill>
                <a:latin typeface="+mn-lt"/>
              </a:defRPr>
            </a:lvl1pPr>
          </a:lstStyle>
          <a:p>
            <a:pPr lvl="0"/>
            <a:r>
              <a:rPr lang="es-ES"/>
              <a:t>Haga clic para modificar los estilos de texto del patrón</a:t>
            </a:r>
          </a:p>
        </p:txBody>
      </p:sp>
      <p:sp>
        <p:nvSpPr>
          <p:cNvPr id="14" name="Marcador de texto 13">
            <a:extLst>
              <a:ext uri="{FF2B5EF4-FFF2-40B4-BE49-F238E27FC236}">
                <a16:creationId xmlns:a16="http://schemas.microsoft.com/office/drawing/2014/main" xmlns="" id="{89CE2652-B251-4FBC-9E15-F9BE255A7975}"/>
              </a:ext>
            </a:extLst>
          </p:cNvPr>
          <p:cNvSpPr>
            <a:spLocks noGrp="1"/>
          </p:cNvSpPr>
          <p:nvPr>
            <p:ph type="body" sz="quarter" idx="15" hasCustomPrompt="1"/>
          </p:nvPr>
        </p:nvSpPr>
        <p:spPr>
          <a:xfrm>
            <a:off x="837476" y="4351240"/>
            <a:ext cx="5166767" cy="1369221"/>
          </a:xfrm>
        </p:spPr>
        <p:txBody>
          <a:bodyPr/>
          <a:lstStyle>
            <a:lvl1pPr marL="0" indent="0">
              <a:buNone/>
              <a:defRPr sz="1400">
                <a:latin typeface="+mn-lt"/>
              </a:defRPr>
            </a:lvl1pPr>
          </a:lstStyle>
          <a:p>
            <a:pPr lvl="0"/>
            <a:r>
              <a:rPr lang="es-MX" dirty="0"/>
              <a:t>Texto adicional</a:t>
            </a:r>
            <a:endParaRPr lang="es-MX" sz="1600" dirty="0"/>
          </a:p>
        </p:txBody>
      </p:sp>
      <p:sp>
        <p:nvSpPr>
          <p:cNvPr id="5" name="Foto">
            <a:extLst>
              <a:ext uri="{FF2B5EF4-FFF2-40B4-BE49-F238E27FC236}">
                <a16:creationId xmlns:a16="http://schemas.microsoft.com/office/drawing/2014/main" xmlns="" id="{4336795A-913F-446C-B1D5-BCFF51A907ED}"/>
              </a:ext>
            </a:extLst>
          </p:cNvPr>
          <p:cNvSpPr>
            <a:spLocks noGrp="1"/>
          </p:cNvSpPr>
          <p:nvPr>
            <p:ph type="pic" sz="quarter" idx="13"/>
          </p:nvPr>
        </p:nvSpPr>
        <p:spPr>
          <a:xfrm>
            <a:off x="6785804" y="1156492"/>
            <a:ext cx="4567996" cy="4563970"/>
          </a:xfrm>
          <a:prstGeom prst="rect">
            <a:avLst/>
          </a:prstGeom>
          <a:ln>
            <a:noFill/>
          </a:ln>
        </p:spPr>
        <p:txBody>
          <a:bodyPr anchor="ctr"/>
          <a:lstStyle>
            <a:lvl1pPr marL="0" indent="0" algn="ctr">
              <a:buNone/>
              <a:defRPr/>
            </a:lvl1pPr>
          </a:lstStyle>
          <a:p>
            <a:r>
              <a:rPr lang="es-ES"/>
              <a:t>Haga clic en el icono para agregar una imagen</a:t>
            </a:r>
            <a:endParaRPr lang="es-MX" dirty="0"/>
          </a:p>
        </p:txBody>
      </p:sp>
    </p:spTree>
    <p:extLst>
      <p:ext uri="{BB962C8B-B14F-4D97-AF65-F5344CB8AC3E}">
        <p14:creationId xmlns:p14="http://schemas.microsoft.com/office/powerpoint/2010/main" val="2531784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ulo Centrado y foto">
    <p:bg>
      <p:bgPr>
        <a:solidFill>
          <a:schemeClr val="bg1">
            <a:lumMod val="95000"/>
          </a:schemeClr>
        </a:solidFill>
        <a:effectLst/>
      </p:bgPr>
    </p:bg>
    <p:spTree>
      <p:nvGrpSpPr>
        <p:cNvPr id="1" name=""/>
        <p:cNvGrpSpPr/>
        <p:nvPr/>
      </p:nvGrpSpPr>
      <p:grpSpPr>
        <a:xfrm>
          <a:off x="0" y="0"/>
          <a:ext cx="0" cy="0"/>
          <a:chOff x="0" y="0"/>
          <a:chExt cx="0" cy="0"/>
        </a:xfrm>
      </p:grpSpPr>
      <p:sp>
        <p:nvSpPr>
          <p:cNvPr id="19" name="Forma libre: forma 18">
            <a:extLst>
              <a:ext uri="{FF2B5EF4-FFF2-40B4-BE49-F238E27FC236}">
                <a16:creationId xmlns:a16="http://schemas.microsoft.com/office/drawing/2014/main" xmlns="" id="{09B0C55F-7E3C-4991-82CF-1E6C2D53E10B}"/>
              </a:ext>
            </a:extLst>
          </p:cNvPr>
          <p:cNvSpPr/>
          <p:nvPr/>
        </p:nvSpPr>
        <p:spPr>
          <a:xfrm>
            <a:off x="6095998" y="3314700"/>
            <a:ext cx="5257801" cy="2750820"/>
          </a:xfrm>
          <a:custGeom>
            <a:avLst/>
            <a:gdLst>
              <a:gd name="connsiteX0" fmla="*/ 0 w 5334002"/>
              <a:gd name="connsiteY0" fmla="*/ 0 h 2750820"/>
              <a:gd name="connsiteX1" fmla="*/ 252746 w 5334002"/>
              <a:gd name="connsiteY1" fmla="*/ 0 h 2750820"/>
              <a:gd name="connsiteX2" fmla="*/ 2667000 w 5334002"/>
              <a:gd name="connsiteY2" fmla="*/ 0 h 2750820"/>
              <a:gd name="connsiteX3" fmla="*/ 5081257 w 5334002"/>
              <a:gd name="connsiteY3" fmla="*/ 0 h 2750820"/>
              <a:gd name="connsiteX4" fmla="*/ 5334002 w 5334002"/>
              <a:gd name="connsiteY4" fmla="*/ 252745 h 2750820"/>
              <a:gd name="connsiteX5" fmla="*/ 5334002 w 5334002"/>
              <a:gd name="connsiteY5" fmla="*/ 2498075 h 2750820"/>
              <a:gd name="connsiteX6" fmla="*/ 5081257 w 5334002"/>
              <a:gd name="connsiteY6" fmla="*/ 2750820 h 2750820"/>
              <a:gd name="connsiteX7" fmla="*/ 2667000 w 5334002"/>
              <a:gd name="connsiteY7" fmla="*/ 2750820 h 2750820"/>
              <a:gd name="connsiteX8" fmla="*/ 252746 w 5334002"/>
              <a:gd name="connsiteY8" fmla="*/ 2750820 h 2750820"/>
              <a:gd name="connsiteX9" fmla="*/ 0 w 5334002"/>
              <a:gd name="connsiteY9" fmla="*/ 2750820 h 2750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34002" h="2750820">
                <a:moveTo>
                  <a:pt x="0" y="0"/>
                </a:moveTo>
                <a:lnTo>
                  <a:pt x="252746" y="0"/>
                </a:lnTo>
                <a:lnTo>
                  <a:pt x="2667000" y="0"/>
                </a:lnTo>
                <a:lnTo>
                  <a:pt x="5081257" y="0"/>
                </a:lnTo>
                <a:cubicBezTo>
                  <a:pt x="5220844" y="0"/>
                  <a:pt x="5334002" y="113158"/>
                  <a:pt x="5334002" y="252745"/>
                </a:cubicBezTo>
                <a:lnTo>
                  <a:pt x="5334002" y="2498075"/>
                </a:lnTo>
                <a:cubicBezTo>
                  <a:pt x="5334002" y="2637662"/>
                  <a:pt x="5220844" y="2750820"/>
                  <a:pt x="5081257" y="2750820"/>
                </a:cubicBezTo>
                <a:lnTo>
                  <a:pt x="2667000" y="2750820"/>
                </a:lnTo>
                <a:lnTo>
                  <a:pt x="252746" y="2750820"/>
                </a:lnTo>
                <a:lnTo>
                  <a:pt x="0" y="275082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MX"/>
          </a:p>
        </p:txBody>
      </p:sp>
      <p:sp>
        <p:nvSpPr>
          <p:cNvPr id="34" name="Marcador de posición de imagen 33">
            <a:extLst>
              <a:ext uri="{FF2B5EF4-FFF2-40B4-BE49-F238E27FC236}">
                <a16:creationId xmlns:a16="http://schemas.microsoft.com/office/drawing/2014/main" xmlns="" id="{2A9DBFB0-F913-45A4-8F58-84B3651F5825}"/>
              </a:ext>
            </a:extLst>
          </p:cNvPr>
          <p:cNvSpPr>
            <a:spLocks noGrp="1" noChangeAspect="1"/>
          </p:cNvSpPr>
          <p:nvPr>
            <p:ph type="pic" sz="quarter" idx="18"/>
          </p:nvPr>
        </p:nvSpPr>
        <p:spPr>
          <a:xfrm>
            <a:off x="838196" y="3314700"/>
            <a:ext cx="5257801" cy="2750820"/>
          </a:xfrm>
          <a:custGeom>
            <a:avLst/>
            <a:gdLst>
              <a:gd name="connsiteX0" fmla="*/ 0 w 5257801"/>
              <a:gd name="connsiteY0" fmla="*/ 198994 h 2750820"/>
              <a:gd name="connsiteX1" fmla="*/ 198994 w 5257801"/>
              <a:gd name="connsiteY1" fmla="*/ 0 h 2750820"/>
              <a:gd name="connsiteX2" fmla="*/ 5058807 w 5257801"/>
              <a:gd name="connsiteY2" fmla="*/ 0 h 2750820"/>
              <a:gd name="connsiteX3" fmla="*/ 5257801 w 5257801"/>
              <a:gd name="connsiteY3" fmla="*/ 198994 h 2750820"/>
              <a:gd name="connsiteX4" fmla="*/ 5257801 w 5257801"/>
              <a:gd name="connsiteY4" fmla="*/ 2551826 h 2750820"/>
              <a:gd name="connsiteX5" fmla="*/ 5058807 w 5257801"/>
              <a:gd name="connsiteY5" fmla="*/ 2750820 h 2750820"/>
              <a:gd name="connsiteX6" fmla="*/ 198994 w 5257801"/>
              <a:gd name="connsiteY6" fmla="*/ 2750820 h 2750820"/>
              <a:gd name="connsiteX7" fmla="*/ 0 w 5257801"/>
              <a:gd name="connsiteY7" fmla="*/ 2551826 h 2750820"/>
              <a:gd name="connsiteX8" fmla="*/ 0 w 5257801"/>
              <a:gd name="connsiteY8" fmla="*/ 198994 h 2750820"/>
              <a:gd name="connsiteX0" fmla="*/ 0 w 5257801"/>
              <a:gd name="connsiteY0" fmla="*/ 198994 h 2750820"/>
              <a:gd name="connsiteX1" fmla="*/ 198994 w 5257801"/>
              <a:gd name="connsiteY1" fmla="*/ 0 h 2750820"/>
              <a:gd name="connsiteX2" fmla="*/ 5058807 w 5257801"/>
              <a:gd name="connsiteY2" fmla="*/ 0 h 2750820"/>
              <a:gd name="connsiteX3" fmla="*/ 5257801 w 5257801"/>
              <a:gd name="connsiteY3" fmla="*/ 198994 h 2750820"/>
              <a:gd name="connsiteX4" fmla="*/ 5058807 w 5257801"/>
              <a:gd name="connsiteY4" fmla="*/ 2750820 h 2750820"/>
              <a:gd name="connsiteX5" fmla="*/ 198994 w 5257801"/>
              <a:gd name="connsiteY5" fmla="*/ 2750820 h 2750820"/>
              <a:gd name="connsiteX6" fmla="*/ 0 w 5257801"/>
              <a:gd name="connsiteY6" fmla="*/ 2551826 h 2750820"/>
              <a:gd name="connsiteX7" fmla="*/ 0 w 5257801"/>
              <a:gd name="connsiteY7" fmla="*/ 198994 h 2750820"/>
              <a:gd name="connsiteX0" fmla="*/ 0 w 5666283"/>
              <a:gd name="connsiteY0" fmla="*/ 198994 h 2750820"/>
              <a:gd name="connsiteX1" fmla="*/ 198994 w 5666283"/>
              <a:gd name="connsiteY1" fmla="*/ 0 h 2750820"/>
              <a:gd name="connsiteX2" fmla="*/ 5058807 w 5666283"/>
              <a:gd name="connsiteY2" fmla="*/ 0 h 2750820"/>
              <a:gd name="connsiteX3" fmla="*/ 5058807 w 5666283"/>
              <a:gd name="connsiteY3" fmla="*/ 2750820 h 2750820"/>
              <a:gd name="connsiteX4" fmla="*/ 198994 w 5666283"/>
              <a:gd name="connsiteY4" fmla="*/ 2750820 h 2750820"/>
              <a:gd name="connsiteX5" fmla="*/ 0 w 5666283"/>
              <a:gd name="connsiteY5" fmla="*/ 2551826 h 2750820"/>
              <a:gd name="connsiteX6" fmla="*/ 0 w 5666283"/>
              <a:gd name="connsiteY6" fmla="*/ 198994 h 2750820"/>
              <a:gd name="connsiteX0" fmla="*/ 0 w 5417602"/>
              <a:gd name="connsiteY0" fmla="*/ 198994 h 2750820"/>
              <a:gd name="connsiteX1" fmla="*/ 198994 w 5417602"/>
              <a:gd name="connsiteY1" fmla="*/ 0 h 2750820"/>
              <a:gd name="connsiteX2" fmla="*/ 5058807 w 5417602"/>
              <a:gd name="connsiteY2" fmla="*/ 0 h 2750820"/>
              <a:gd name="connsiteX3" fmla="*/ 5058807 w 5417602"/>
              <a:gd name="connsiteY3" fmla="*/ 2750820 h 2750820"/>
              <a:gd name="connsiteX4" fmla="*/ 198994 w 5417602"/>
              <a:gd name="connsiteY4" fmla="*/ 2750820 h 2750820"/>
              <a:gd name="connsiteX5" fmla="*/ 0 w 5417602"/>
              <a:gd name="connsiteY5" fmla="*/ 2551826 h 2750820"/>
              <a:gd name="connsiteX6" fmla="*/ 0 w 5417602"/>
              <a:gd name="connsiteY6" fmla="*/ 198994 h 2750820"/>
              <a:gd name="connsiteX0" fmla="*/ 0 w 5062216"/>
              <a:gd name="connsiteY0" fmla="*/ 198994 h 2750820"/>
              <a:gd name="connsiteX1" fmla="*/ 198994 w 5062216"/>
              <a:gd name="connsiteY1" fmla="*/ 0 h 2750820"/>
              <a:gd name="connsiteX2" fmla="*/ 5058807 w 5062216"/>
              <a:gd name="connsiteY2" fmla="*/ 0 h 2750820"/>
              <a:gd name="connsiteX3" fmla="*/ 5058807 w 5062216"/>
              <a:gd name="connsiteY3" fmla="*/ 2750820 h 2750820"/>
              <a:gd name="connsiteX4" fmla="*/ 198994 w 5062216"/>
              <a:gd name="connsiteY4" fmla="*/ 2750820 h 2750820"/>
              <a:gd name="connsiteX5" fmla="*/ 0 w 5062216"/>
              <a:gd name="connsiteY5" fmla="*/ 2551826 h 2750820"/>
              <a:gd name="connsiteX6" fmla="*/ 0 w 5062216"/>
              <a:gd name="connsiteY6" fmla="*/ 198994 h 2750820"/>
              <a:gd name="connsiteX0" fmla="*/ 0 w 5063737"/>
              <a:gd name="connsiteY0" fmla="*/ 198994 h 2750820"/>
              <a:gd name="connsiteX1" fmla="*/ 198994 w 5063737"/>
              <a:gd name="connsiteY1" fmla="*/ 0 h 2750820"/>
              <a:gd name="connsiteX2" fmla="*/ 5058807 w 5063737"/>
              <a:gd name="connsiteY2" fmla="*/ 0 h 2750820"/>
              <a:gd name="connsiteX3" fmla="*/ 5058807 w 5063737"/>
              <a:gd name="connsiteY3" fmla="*/ 2750820 h 2750820"/>
              <a:gd name="connsiteX4" fmla="*/ 198994 w 5063737"/>
              <a:gd name="connsiteY4" fmla="*/ 2750820 h 2750820"/>
              <a:gd name="connsiteX5" fmla="*/ 0 w 5063737"/>
              <a:gd name="connsiteY5" fmla="*/ 2551826 h 2750820"/>
              <a:gd name="connsiteX6" fmla="*/ 0 w 5063737"/>
              <a:gd name="connsiteY6" fmla="*/ 198994 h 2750820"/>
              <a:gd name="connsiteX0" fmla="*/ 0 w 5069258"/>
              <a:gd name="connsiteY0" fmla="*/ 198994 h 2750820"/>
              <a:gd name="connsiteX1" fmla="*/ 198994 w 5069258"/>
              <a:gd name="connsiteY1" fmla="*/ 0 h 2750820"/>
              <a:gd name="connsiteX2" fmla="*/ 5058807 w 5069258"/>
              <a:gd name="connsiteY2" fmla="*/ 0 h 2750820"/>
              <a:gd name="connsiteX3" fmla="*/ 5058807 w 5069258"/>
              <a:gd name="connsiteY3" fmla="*/ 2750820 h 2750820"/>
              <a:gd name="connsiteX4" fmla="*/ 198994 w 5069258"/>
              <a:gd name="connsiteY4" fmla="*/ 2750820 h 2750820"/>
              <a:gd name="connsiteX5" fmla="*/ 0 w 5069258"/>
              <a:gd name="connsiteY5" fmla="*/ 2551826 h 2750820"/>
              <a:gd name="connsiteX6" fmla="*/ 0 w 5069258"/>
              <a:gd name="connsiteY6" fmla="*/ 198994 h 2750820"/>
              <a:gd name="connsiteX0" fmla="*/ 0 w 5063737"/>
              <a:gd name="connsiteY0" fmla="*/ 198994 h 2750820"/>
              <a:gd name="connsiteX1" fmla="*/ 198994 w 5063737"/>
              <a:gd name="connsiteY1" fmla="*/ 0 h 2750820"/>
              <a:gd name="connsiteX2" fmla="*/ 5058807 w 5063737"/>
              <a:gd name="connsiteY2" fmla="*/ 0 h 2750820"/>
              <a:gd name="connsiteX3" fmla="*/ 5058807 w 5063737"/>
              <a:gd name="connsiteY3" fmla="*/ 2750820 h 2750820"/>
              <a:gd name="connsiteX4" fmla="*/ 198994 w 5063737"/>
              <a:gd name="connsiteY4" fmla="*/ 2750820 h 2750820"/>
              <a:gd name="connsiteX5" fmla="*/ 0 w 5063737"/>
              <a:gd name="connsiteY5" fmla="*/ 2551826 h 2750820"/>
              <a:gd name="connsiteX6" fmla="*/ 0 w 5063737"/>
              <a:gd name="connsiteY6" fmla="*/ 198994 h 2750820"/>
              <a:gd name="connsiteX0" fmla="*/ 0 w 5062216"/>
              <a:gd name="connsiteY0" fmla="*/ 198994 h 2750820"/>
              <a:gd name="connsiteX1" fmla="*/ 198994 w 5062216"/>
              <a:gd name="connsiteY1" fmla="*/ 0 h 2750820"/>
              <a:gd name="connsiteX2" fmla="*/ 5058807 w 5062216"/>
              <a:gd name="connsiteY2" fmla="*/ 0 h 2750820"/>
              <a:gd name="connsiteX3" fmla="*/ 5058807 w 5062216"/>
              <a:gd name="connsiteY3" fmla="*/ 2750820 h 2750820"/>
              <a:gd name="connsiteX4" fmla="*/ 198994 w 5062216"/>
              <a:gd name="connsiteY4" fmla="*/ 2750820 h 2750820"/>
              <a:gd name="connsiteX5" fmla="*/ 0 w 5062216"/>
              <a:gd name="connsiteY5" fmla="*/ 2551826 h 2750820"/>
              <a:gd name="connsiteX6" fmla="*/ 0 w 5062216"/>
              <a:gd name="connsiteY6" fmla="*/ 198994 h 2750820"/>
              <a:gd name="connsiteX0" fmla="*/ 0 w 5058807"/>
              <a:gd name="connsiteY0" fmla="*/ 198994 h 2750820"/>
              <a:gd name="connsiteX1" fmla="*/ 198994 w 5058807"/>
              <a:gd name="connsiteY1" fmla="*/ 0 h 2750820"/>
              <a:gd name="connsiteX2" fmla="*/ 5058807 w 5058807"/>
              <a:gd name="connsiteY2" fmla="*/ 0 h 2750820"/>
              <a:gd name="connsiteX3" fmla="*/ 5058807 w 5058807"/>
              <a:gd name="connsiteY3" fmla="*/ 2750820 h 2750820"/>
              <a:gd name="connsiteX4" fmla="*/ 198994 w 5058807"/>
              <a:gd name="connsiteY4" fmla="*/ 2750820 h 2750820"/>
              <a:gd name="connsiteX5" fmla="*/ 0 w 5058807"/>
              <a:gd name="connsiteY5" fmla="*/ 2551826 h 2750820"/>
              <a:gd name="connsiteX6" fmla="*/ 0 w 5058807"/>
              <a:gd name="connsiteY6" fmla="*/ 198994 h 2750820"/>
              <a:gd name="connsiteX0" fmla="*/ 0 w 5058807"/>
              <a:gd name="connsiteY0" fmla="*/ 198994 h 2750820"/>
              <a:gd name="connsiteX1" fmla="*/ 198994 w 5058807"/>
              <a:gd name="connsiteY1" fmla="*/ 0 h 2750820"/>
              <a:gd name="connsiteX2" fmla="*/ 5058807 w 5058807"/>
              <a:gd name="connsiteY2" fmla="*/ 0 h 2750820"/>
              <a:gd name="connsiteX3" fmla="*/ 5058807 w 5058807"/>
              <a:gd name="connsiteY3" fmla="*/ 2750820 h 2750820"/>
              <a:gd name="connsiteX4" fmla="*/ 198994 w 5058807"/>
              <a:gd name="connsiteY4" fmla="*/ 2750820 h 2750820"/>
              <a:gd name="connsiteX5" fmla="*/ 0 w 5058807"/>
              <a:gd name="connsiteY5" fmla="*/ 2551826 h 2750820"/>
              <a:gd name="connsiteX6" fmla="*/ 0 w 5058807"/>
              <a:gd name="connsiteY6" fmla="*/ 198994 h 2750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58807" h="2750820">
                <a:moveTo>
                  <a:pt x="0" y="198994"/>
                </a:moveTo>
                <a:cubicBezTo>
                  <a:pt x="0" y="89093"/>
                  <a:pt x="89093" y="0"/>
                  <a:pt x="198994" y="0"/>
                </a:cubicBezTo>
                <a:lnTo>
                  <a:pt x="5058807" y="0"/>
                </a:lnTo>
                <a:lnTo>
                  <a:pt x="5058807" y="2750820"/>
                </a:lnTo>
                <a:lnTo>
                  <a:pt x="198994" y="2750820"/>
                </a:lnTo>
                <a:cubicBezTo>
                  <a:pt x="89093" y="2750820"/>
                  <a:pt x="0" y="2661727"/>
                  <a:pt x="0" y="2551826"/>
                </a:cubicBezTo>
                <a:lnTo>
                  <a:pt x="0" y="198994"/>
                </a:lnTo>
                <a:close/>
              </a:path>
            </a:pathLst>
          </a:custGeom>
          <a:solidFill>
            <a:schemeClr val="bg1"/>
          </a:solidFill>
        </p:spPr>
        <p:txBody>
          <a:bodyPr vert="horz" anchor="ctr" anchorCtr="0">
            <a:normAutofit/>
          </a:bodyPr>
          <a:lstStyle>
            <a:lvl1pPr marL="0" indent="0" algn="ctr">
              <a:buNone/>
              <a:defRPr/>
            </a:lvl1pPr>
          </a:lstStyle>
          <a:p>
            <a:r>
              <a:rPr lang="es-ES"/>
              <a:t>Haga clic en el icono para agregar una imagen</a:t>
            </a:r>
            <a:endParaRPr lang="es-MX" dirty="0"/>
          </a:p>
        </p:txBody>
      </p:sp>
      <p:sp>
        <p:nvSpPr>
          <p:cNvPr id="30" name="Marcador de texto 28">
            <a:extLst>
              <a:ext uri="{FF2B5EF4-FFF2-40B4-BE49-F238E27FC236}">
                <a16:creationId xmlns:a16="http://schemas.microsoft.com/office/drawing/2014/main" xmlns="" id="{76B9B05F-2EB4-4C9F-8980-AE6E6CD7CE18}"/>
              </a:ext>
            </a:extLst>
          </p:cNvPr>
          <p:cNvSpPr>
            <a:spLocks noGrp="1"/>
          </p:cNvSpPr>
          <p:nvPr>
            <p:ph type="body" sz="quarter" idx="17"/>
          </p:nvPr>
        </p:nvSpPr>
        <p:spPr>
          <a:xfrm>
            <a:off x="6378574" y="4549776"/>
            <a:ext cx="4716463" cy="914398"/>
          </a:xfrm>
        </p:spPr>
        <p:txBody>
          <a:bodyPr>
            <a:noAutofit/>
          </a:bodyPr>
          <a:lstStyle>
            <a:lvl1pPr marL="0" indent="0">
              <a:buNone/>
              <a:defRPr sz="1600">
                <a:solidFill>
                  <a:schemeClr val="bg1"/>
                </a:solidFill>
                <a:latin typeface="+mn-lt"/>
              </a:defRPr>
            </a:lvl1pPr>
          </a:lstStyle>
          <a:p>
            <a:pPr lvl="0"/>
            <a:r>
              <a:rPr lang="es-ES"/>
              <a:t>Haga clic para modificar los estilos de texto del patrón</a:t>
            </a:r>
          </a:p>
        </p:txBody>
      </p:sp>
      <p:sp>
        <p:nvSpPr>
          <p:cNvPr id="29" name="Marcador de texto 28">
            <a:extLst>
              <a:ext uri="{FF2B5EF4-FFF2-40B4-BE49-F238E27FC236}">
                <a16:creationId xmlns:a16="http://schemas.microsoft.com/office/drawing/2014/main" xmlns="" id="{FD540EA8-821B-45F1-8269-CA4A96732DED}"/>
              </a:ext>
            </a:extLst>
          </p:cNvPr>
          <p:cNvSpPr>
            <a:spLocks noGrp="1"/>
          </p:cNvSpPr>
          <p:nvPr>
            <p:ph type="body" sz="quarter" idx="16"/>
          </p:nvPr>
        </p:nvSpPr>
        <p:spPr>
          <a:xfrm>
            <a:off x="6378575" y="4168775"/>
            <a:ext cx="4716463" cy="365125"/>
          </a:xfrm>
        </p:spPr>
        <p:txBody>
          <a:bodyPr>
            <a:noAutofit/>
          </a:bodyPr>
          <a:lstStyle>
            <a:lvl1pPr marL="0" indent="0">
              <a:buNone/>
              <a:defRPr sz="2000">
                <a:solidFill>
                  <a:schemeClr val="bg1"/>
                </a:solidFill>
                <a:latin typeface="+mj-lt"/>
              </a:defRPr>
            </a:lvl1pPr>
          </a:lstStyle>
          <a:p>
            <a:pPr lvl="0"/>
            <a:r>
              <a:rPr lang="es-ES"/>
              <a:t>Haga clic para modificar los estilos de texto del patrón</a:t>
            </a:r>
          </a:p>
        </p:txBody>
      </p:sp>
      <p:sp>
        <p:nvSpPr>
          <p:cNvPr id="27" name="Icono">
            <a:extLst>
              <a:ext uri="{FF2B5EF4-FFF2-40B4-BE49-F238E27FC236}">
                <a16:creationId xmlns:a16="http://schemas.microsoft.com/office/drawing/2014/main" xmlns="" id="{E40709DB-8544-4F2A-B095-56B488A6503B}"/>
              </a:ext>
            </a:extLst>
          </p:cNvPr>
          <p:cNvSpPr>
            <a:spLocks noGrp="1"/>
          </p:cNvSpPr>
          <p:nvPr>
            <p:ph type="pic" sz="quarter" idx="15" hasCustomPrompt="1"/>
          </p:nvPr>
        </p:nvSpPr>
        <p:spPr>
          <a:xfrm>
            <a:off x="6434136" y="2790824"/>
            <a:ext cx="1090614" cy="1090614"/>
          </a:xfrm>
          <a:prstGeom prst="ellipse">
            <a:avLst/>
          </a:prstGeom>
          <a:solidFill>
            <a:schemeClr val="bg1"/>
          </a:solidFill>
          <a:ln>
            <a:noFill/>
          </a:ln>
          <a:effectLst>
            <a:outerShdw blurRad="50800" dist="76200" dir="2400000" algn="tl" rotWithShape="0">
              <a:prstClr val="black">
                <a:alpha val="40000"/>
              </a:prstClr>
            </a:outerShdw>
          </a:effectLst>
        </p:spPr>
        <p:txBody>
          <a:bodyPr anchor="ctr">
            <a:normAutofit/>
          </a:bodyPr>
          <a:lstStyle>
            <a:lvl1pPr marL="0" indent="0" algn="ctr">
              <a:buNone/>
              <a:defRPr sz="1600"/>
            </a:lvl1pPr>
          </a:lstStyle>
          <a:p>
            <a:r>
              <a:rPr lang="es-MX" dirty="0"/>
              <a:t>Icono</a:t>
            </a:r>
          </a:p>
        </p:txBody>
      </p:sp>
      <p:cxnSp>
        <p:nvCxnSpPr>
          <p:cNvPr id="11" name="Divisor">
            <a:extLst>
              <a:ext uri="{FF2B5EF4-FFF2-40B4-BE49-F238E27FC236}">
                <a16:creationId xmlns:a16="http://schemas.microsoft.com/office/drawing/2014/main" xmlns="" id="{708AB554-D9F6-4EF4-9106-604F322C29E1}"/>
              </a:ext>
            </a:extLst>
          </p:cNvPr>
          <p:cNvCxnSpPr>
            <a:cxnSpLocks/>
          </p:cNvCxnSpPr>
          <p:nvPr/>
        </p:nvCxnSpPr>
        <p:spPr>
          <a:xfrm flipV="1">
            <a:off x="5967413" y="2484120"/>
            <a:ext cx="273367" cy="1905"/>
          </a:xfrm>
          <a:prstGeom prst="line">
            <a:avLst/>
          </a:prstGeom>
          <a:ln w="5080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SubTexto">
            <a:extLst>
              <a:ext uri="{FF2B5EF4-FFF2-40B4-BE49-F238E27FC236}">
                <a16:creationId xmlns:a16="http://schemas.microsoft.com/office/drawing/2014/main" xmlns="" id="{3898E61E-536E-48E9-A303-ACBBE15FC46B}"/>
              </a:ext>
            </a:extLst>
          </p:cNvPr>
          <p:cNvSpPr>
            <a:spLocks noGrp="1"/>
          </p:cNvSpPr>
          <p:nvPr>
            <p:ph type="body" sz="quarter" idx="13"/>
          </p:nvPr>
        </p:nvSpPr>
        <p:spPr>
          <a:xfrm>
            <a:off x="838199" y="2019301"/>
            <a:ext cx="10515600" cy="365125"/>
          </a:xfrm>
        </p:spPr>
        <p:txBody>
          <a:bodyPr>
            <a:noAutofit/>
          </a:bodyPr>
          <a:lstStyle>
            <a:lvl1pPr marL="0" indent="0" algn="ctr">
              <a:buNone/>
              <a:defRPr sz="1800">
                <a:solidFill>
                  <a:schemeClr val="tx2"/>
                </a:solidFill>
              </a:defRPr>
            </a:lvl1pPr>
          </a:lstStyle>
          <a:p>
            <a:pPr lvl="0"/>
            <a:r>
              <a:rPr lang="es-ES"/>
              <a:t>Haga clic para modificar los estilos de texto del patrón</a:t>
            </a:r>
          </a:p>
        </p:txBody>
      </p:sp>
      <p:sp>
        <p:nvSpPr>
          <p:cNvPr id="7" name="Título 6">
            <a:extLst>
              <a:ext uri="{FF2B5EF4-FFF2-40B4-BE49-F238E27FC236}">
                <a16:creationId xmlns:a16="http://schemas.microsoft.com/office/drawing/2014/main" xmlns="" id="{6EB736DE-B6AC-4080-96F7-EE91CBDE846C}"/>
              </a:ext>
            </a:extLst>
          </p:cNvPr>
          <p:cNvSpPr>
            <a:spLocks noGrp="1"/>
          </p:cNvSpPr>
          <p:nvPr>
            <p:ph type="title" hasCustomPrompt="1"/>
          </p:nvPr>
        </p:nvSpPr>
        <p:spPr>
          <a:xfrm>
            <a:off x="838199" y="790575"/>
            <a:ext cx="10515601" cy="1228725"/>
          </a:xfrm>
        </p:spPr>
        <p:txBody>
          <a:bodyPr anchor="t"/>
          <a:lstStyle>
            <a:lvl1pPr algn="ctr">
              <a:defRPr b="1">
                <a:latin typeface="+mj-lt"/>
              </a:defRPr>
            </a:lvl1pPr>
          </a:lstStyle>
          <a:p>
            <a:r>
              <a:rPr lang="es-ES" dirty="0"/>
              <a:t>TITULO</a:t>
            </a:r>
            <a:br>
              <a:rPr lang="es-ES" dirty="0"/>
            </a:br>
            <a:r>
              <a:rPr lang="es-ES" dirty="0"/>
              <a:t>DOBLE LINEA</a:t>
            </a:r>
            <a:endParaRPr lang="es-MX" dirty="0"/>
          </a:p>
        </p:txBody>
      </p:sp>
    </p:spTree>
    <p:extLst>
      <p:ext uri="{BB962C8B-B14F-4D97-AF65-F5344CB8AC3E}">
        <p14:creationId xmlns:p14="http://schemas.microsoft.com/office/powerpoint/2010/main" val="2064498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ulo 3 Imagenes">
    <p:spTree>
      <p:nvGrpSpPr>
        <p:cNvPr id="1" name=""/>
        <p:cNvGrpSpPr/>
        <p:nvPr/>
      </p:nvGrpSpPr>
      <p:grpSpPr>
        <a:xfrm>
          <a:off x="0" y="0"/>
          <a:ext cx="0" cy="0"/>
          <a:chOff x="0" y="0"/>
          <a:chExt cx="0" cy="0"/>
        </a:xfrm>
      </p:grpSpPr>
      <p:grpSp>
        <p:nvGrpSpPr>
          <p:cNvPr id="62" name="Grupo 61">
            <a:extLst>
              <a:ext uri="{FF2B5EF4-FFF2-40B4-BE49-F238E27FC236}">
                <a16:creationId xmlns:a16="http://schemas.microsoft.com/office/drawing/2014/main" xmlns="" id="{D1334153-F62A-446D-B7A2-D73C151783FB}"/>
              </a:ext>
            </a:extLst>
          </p:cNvPr>
          <p:cNvGrpSpPr/>
          <p:nvPr/>
        </p:nvGrpSpPr>
        <p:grpSpPr>
          <a:xfrm>
            <a:off x="8170262" y="1805940"/>
            <a:ext cx="2951162" cy="4053840"/>
            <a:chOff x="8170262" y="1805940"/>
            <a:chExt cx="2951162" cy="4053840"/>
          </a:xfrm>
        </p:grpSpPr>
        <p:sp>
          <p:nvSpPr>
            <p:cNvPr id="50" name="Rectángulo: esquinas redondeadas 49">
              <a:extLst>
                <a:ext uri="{FF2B5EF4-FFF2-40B4-BE49-F238E27FC236}">
                  <a16:creationId xmlns:a16="http://schemas.microsoft.com/office/drawing/2014/main" xmlns="" id="{3D3B93AB-6672-43E8-8D0F-516DD83276DF}"/>
                </a:ext>
              </a:extLst>
            </p:cNvPr>
            <p:cNvSpPr/>
            <p:nvPr/>
          </p:nvSpPr>
          <p:spPr>
            <a:xfrm>
              <a:off x="8170262" y="1805940"/>
              <a:ext cx="2951162" cy="4053840"/>
            </a:xfrm>
            <a:prstGeom prst="roundRect">
              <a:avLst>
                <a:gd name="adj" fmla="val 10212"/>
              </a:avLst>
            </a:prstGeom>
            <a:solidFill>
              <a:schemeClr val="bg1"/>
            </a:solidFill>
            <a:ln>
              <a:noFill/>
            </a:ln>
            <a:effectLst>
              <a:outerShdw blurRad="254000" dist="76200" dir="24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2" name="Rectángulo: esquinas superiores redondeadas 51">
              <a:extLst>
                <a:ext uri="{FF2B5EF4-FFF2-40B4-BE49-F238E27FC236}">
                  <a16:creationId xmlns:a16="http://schemas.microsoft.com/office/drawing/2014/main" xmlns="" id="{5EAFB2DB-2F98-4286-B6FC-7524599E0B3C}"/>
                </a:ext>
              </a:extLst>
            </p:cNvPr>
            <p:cNvSpPr/>
            <p:nvPr/>
          </p:nvSpPr>
          <p:spPr>
            <a:xfrm>
              <a:off x="8170262" y="3832860"/>
              <a:ext cx="2951162" cy="2026920"/>
            </a:xfrm>
            <a:prstGeom prst="round2SameRect">
              <a:avLst>
                <a:gd name="adj1" fmla="val 0"/>
                <a:gd name="adj2" fmla="val 14143"/>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51" name="Marcador de posición de imagen 7">
            <a:extLst>
              <a:ext uri="{FF2B5EF4-FFF2-40B4-BE49-F238E27FC236}">
                <a16:creationId xmlns:a16="http://schemas.microsoft.com/office/drawing/2014/main" xmlns="" id="{E7530809-153A-4AB9-B268-BFA8E466DE73}"/>
              </a:ext>
            </a:extLst>
          </p:cNvPr>
          <p:cNvSpPr>
            <a:spLocks noGrp="1"/>
          </p:cNvSpPr>
          <p:nvPr>
            <p:ph type="pic" sz="quarter" idx="17" hasCustomPrompt="1"/>
          </p:nvPr>
        </p:nvSpPr>
        <p:spPr>
          <a:xfrm>
            <a:off x="8170262" y="1805940"/>
            <a:ext cx="2951162" cy="2026920"/>
          </a:xfrm>
          <a:prstGeom prst="round2SameRect">
            <a:avLst/>
          </a:prstGeom>
          <a:noFill/>
          <a:ln>
            <a:noFill/>
          </a:ln>
          <a:effectLst/>
        </p:spPr>
        <p:txBody>
          <a:bodyPr anchor="ctr"/>
          <a:lstStyle>
            <a:lvl1pPr marL="0" indent="0" algn="ctr">
              <a:buNone/>
              <a:defRPr/>
            </a:lvl1pPr>
          </a:lstStyle>
          <a:p>
            <a:r>
              <a:rPr lang="es-MX" dirty="0"/>
              <a:t>Imagen</a:t>
            </a:r>
          </a:p>
        </p:txBody>
      </p:sp>
      <p:sp>
        <p:nvSpPr>
          <p:cNvPr id="53" name="Marcador de texto 13">
            <a:extLst>
              <a:ext uri="{FF2B5EF4-FFF2-40B4-BE49-F238E27FC236}">
                <a16:creationId xmlns:a16="http://schemas.microsoft.com/office/drawing/2014/main" xmlns="" id="{20342ED4-2F19-409C-B4CF-56DACB607383}"/>
              </a:ext>
            </a:extLst>
          </p:cNvPr>
          <p:cNvSpPr>
            <a:spLocks noGrp="1"/>
          </p:cNvSpPr>
          <p:nvPr>
            <p:ph type="body" sz="quarter" idx="18" hasCustomPrompt="1"/>
          </p:nvPr>
        </p:nvSpPr>
        <p:spPr>
          <a:xfrm>
            <a:off x="8826693" y="4267200"/>
            <a:ext cx="1638300" cy="342900"/>
          </a:xfrm>
        </p:spPr>
        <p:txBody>
          <a:bodyPr anchor="ctr">
            <a:noAutofit/>
          </a:bodyPr>
          <a:lstStyle>
            <a:lvl1pPr marL="0" indent="0" algn="ctr">
              <a:buNone/>
              <a:defRPr sz="1800">
                <a:latin typeface="+mn-lt"/>
              </a:defRPr>
            </a:lvl1pPr>
          </a:lstStyle>
          <a:p>
            <a:pPr lvl="0"/>
            <a:r>
              <a:rPr lang="es-MX" dirty="0"/>
              <a:t>Titulo</a:t>
            </a:r>
          </a:p>
        </p:txBody>
      </p:sp>
      <p:sp>
        <p:nvSpPr>
          <p:cNvPr id="54" name="Marcador de texto 15">
            <a:extLst>
              <a:ext uri="{FF2B5EF4-FFF2-40B4-BE49-F238E27FC236}">
                <a16:creationId xmlns:a16="http://schemas.microsoft.com/office/drawing/2014/main" xmlns="" id="{10322A40-A0F2-46CE-83B7-43B93B8E4139}"/>
              </a:ext>
            </a:extLst>
          </p:cNvPr>
          <p:cNvSpPr>
            <a:spLocks noGrp="1"/>
          </p:cNvSpPr>
          <p:nvPr>
            <p:ph type="body" sz="quarter" idx="19"/>
          </p:nvPr>
        </p:nvSpPr>
        <p:spPr>
          <a:xfrm>
            <a:off x="8304406" y="4678362"/>
            <a:ext cx="2682876" cy="915989"/>
          </a:xfrm>
        </p:spPr>
        <p:txBody>
          <a:bodyPr>
            <a:normAutofit/>
          </a:bodyPr>
          <a:lstStyle>
            <a:lvl1pPr marL="0" indent="0" algn="ctr">
              <a:buNone/>
              <a:defRPr sz="1400">
                <a:latin typeface="+mn-lt"/>
              </a:defRPr>
            </a:lvl1pPr>
          </a:lstStyle>
          <a:p>
            <a:pPr lvl="0"/>
            <a:r>
              <a:rPr lang="es-ES"/>
              <a:t>Haga clic para modificar los estilos de texto del patrón</a:t>
            </a:r>
          </a:p>
        </p:txBody>
      </p:sp>
      <p:sp>
        <p:nvSpPr>
          <p:cNvPr id="55" name="Marcador de posición de imagen 11">
            <a:extLst>
              <a:ext uri="{FF2B5EF4-FFF2-40B4-BE49-F238E27FC236}">
                <a16:creationId xmlns:a16="http://schemas.microsoft.com/office/drawing/2014/main" xmlns="" id="{D67FE0BC-8569-4AB1-A833-B8B44ECA8A92}"/>
              </a:ext>
            </a:extLst>
          </p:cNvPr>
          <p:cNvSpPr>
            <a:spLocks noGrp="1"/>
          </p:cNvSpPr>
          <p:nvPr>
            <p:ph type="pic" sz="quarter" idx="20" hasCustomPrompt="1"/>
          </p:nvPr>
        </p:nvSpPr>
        <p:spPr>
          <a:xfrm>
            <a:off x="9244206" y="3431223"/>
            <a:ext cx="803275" cy="803275"/>
          </a:xfrm>
          <a:prstGeom prst="ellipse">
            <a:avLst/>
          </a:prstGeom>
          <a:solidFill>
            <a:schemeClr val="accent2"/>
          </a:solidFill>
          <a:ln>
            <a:noFill/>
          </a:ln>
          <a:effectLst>
            <a:outerShdw blurRad="254000" dist="76200" dir="2400000" algn="tl" rotWithShape="0">
              <a:prstClr val="black">
                <a:alpha val="40000"/>
              </a:prstClr>
            </a:outerShdw>
          </a:effectLst>
        </p:spPr>
        <p:txBody>
          <a:bodyPr anchor="ctr">
            <a:normAutofit/>
          </a:bodyPr>
          <a:lstStyle>
            <a:lvl1pPr marL="0" indent="0" algn="ctr">
              <a:buNone/>
              <a:defRPr sz="1400">
                <a:latin typeface="Montserrat" panose="00000500000000000000" pitchFamily="2" charset="0"/>
              </a:defRPr>
            </a:lvl1pPr>
          </a:lstStyle>
          <a:p>
            <a:r>
              <a:rPr lang="es-MX" dirty="0"/>
              <a:t>Imagen</a:t>
            </a:r>
          </a:p>
        </p:txBody>
      </p:sp>
      <p:grpSp>
        <p:nvGrpSpPr>
          <p:cNvPr id="63" name="Grupo 62">
            <a:extLst>
              <a:ext uri="{FF2B5EF4-FFF2-40B4-BE49-F238E27FC236}">
                <a16:creationId xmlns:a16="http://schemas.microsoft.com/office/drawing/2014/main" xmlns="" id="{BDF6BD58-0540-47BC-9EA0-89D0D98E5936}"/>
              </a:ext>
            </a:extLst>
          </p:cNvPr>
          <p:cNvGrpSpPr/>
          <p:nvPr/>
        </p:nvGrpSpPr>
        <p:grpSpPr>
          <a:xfrm>
            <a:off x="4620419" y="1805940"/>
            <a:ext cx="2951162" cy="4053840"/>
            <a:chOff x="4620419" y="1805940"/>
            <a:chExt cx="2951162" cy="4053840"/>
          </a:xfrm>
        </p:grpSpPr>
        <p:sp>
          <p:nvSpPr>
            <p:cNvPr id="17" name="Rectángulo: esquinas redondeadas 16">
              <a:extLst>
                <a:ext uri="{FF2B5EF4-FFF2-40B4-BE49-F238E27FC236}">
                  <a16:creationId xmlns:a16="http://schemas.microsoft.com/office/drawing/2014/main" xmlns="" id="{6655E1D4-D219-427B-B8BF-51E647ACF11F}"/>
                </a:ext>
              </a:extLst>
            </p:cNvPr>
            <p:cNvSpPr/>
            <p:nvPr/>
          </p:nvSpPr>
          <p:spPr>
            <a:xfrm>
              <a:off x="4620419" y="1805940"/>
              <a:ext cx="2951162" cy="4053840"/>
            </a:xfrm>
            <a:prstGeom prst="roundRect">
              <a:avLst>
                <a:gd name="adj" fmla="val 10212"/>
              </a:avLst>
            </a:prstGeom>
            <a:solidFill>
              <a:schemeClr val="bg1"/>
            </a:solidFill>
            <a:ln>
              <a:noFill/>
            </a:ln>
            <a:effectLst>
              <a:outerShdw blurRad="254000" dist="76200" dir="24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Rectángulo: esquinas superiores redondeadas 9">
              <a:extLst>
                <a:ext uri="{FF2B5EF4-FFF2-40B4-BE49-F238E27FC236}">
                  <a16:creationId xmlns:a16="http://schemas.microsoft.com/office/drawing/2014/main" xmlns="" id="{8CEAFA50-1B1B-42B0-AC3A-AABE7C80BEF0}"/>
                </a:ext>
              </a:extLst>
            </p:cNvPr>
            <p:cNvSpPr/>
            <p:nvPr/>
          </p:nvSpPr>
          <p:spPr>
            <a:xfrm>
              <a:off x="4620419" y="3832860"/>
              <a:ext cx="2951162" cy="2026920"/>
            </a:xfrm>
            <a:prstGeom prst="round2SameRect">
              <a:avLst>
                <a:gd name="adj1" fmla="val 0"/>
                <a:gd name="adj2" fmla="val 14143"/>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8" name="Marcador de posición de imagen 7">
            <a:extLst>
              <a:ext uri="{FF2B5EF4-FFF2-40B4-BE49-F238E27FC236}">
                <a16:creationId xmlns:a16="http://schemas.microsoft.com/office/drawing/2014/main" xmlns="" id="{3DA0F9A7-D182-48BC-8B86-1DD6052B43C9}"/>
              </a:ext>
            </a:extLst>
          </p:cNvPr>
          <p:cNvSpPr>
            <a:spLocks noGrp="1"/>
          </p:cNvSpPr>
          <p:nvPr>
            <p:ph type="pic" sz="quarter" idx="13" hasCustomPrompt="1"/>
          </p:nvPr>
        </p:nvSpPr>
        <p:spPr>
          <a:xfrm>
            <a:off x="4620419" y="1805940"/>
            <a:ext cx="2951162" cy="2026920"/>
          </a:xfrm>
          <a:prstGeom prst="round2SameRect">
            <a:avLst/>
          </a:prstGeom>
          <a:noFill/>
          <a:ln>
            <a:noFill/>
          </a:ln>
          <a:effectLst/>
        </p:spPr>
        <p:txBody>
          <a:bodyPr anchor="ctr"/>
          <a:lstStyle>
            <a:lvl1pPr marL="0" indent="0" algn="ctr">
              <a:buNone/>
              <a:defRPr/>
            </a:lvl1pPr>
          </a:lstStyle>
          <a:p>
            <a:r>
              <a:rPr lang="es-MX" dirty="0"/>
              <a:t>Imagen</a:t>
            </a:r>
          </a:p>
        </p:txBody>
      </p:sp>
      <p:sp>
        <p:nvSpPr>
          <p:cNvPr id="14" name="Marcador de texto 13">
            <a:extLst>
              <a:ext uri="{FF2B5EF4-FFF2-40B4-BE49-F238E27FC236}">
                <a16:creationId xmlns:a16="http://schemas.microsoft.com/office/drawing/2014/main" xmlns="" id="{FF321D83-2131-475C-BDE9-43B90EA4853A}"/>
              </a:ext>
            </a:extLst>
          </p:cNvPr>
          <p:cNvSpPr>
            <a:spLocks noGrp="1"/>
          </p:cNvSpPr>
          <p:nvPr>
            <p:ph type="body" sz="quarter" idx="15" hasCustomPrompt="1"/>
          </p:nvPr>
        </p:nvSpPr>
        <p:spPr>
          <a:xfrm>
            <a:off x="5276850" y="4267200"/>
            <a:ext cx="1638300" cy="342900"/>
          </a:xfrm>
        </p:spPr>
        <p:txBody>
          <a:bodyPr anchor="ctr">
            <a:noAutofit/>
          </a:bodyPr>
          <a:lstStyle>
            <a:lvl1pPr marL="0" indent="0" algn="ctr">
              <a:buNone/>
              <a:defRPr sz="1800">
                <a:latin typeface="+mn-lt"/>
              </a:defRPr>
            </a:lvl1pPr>
          </a:lstStyle>
          <a:p>
            <a:pPr lvl="0"/>
            <a:r>
              <a:rPr lang="es-MX" dirty="0"/>
              <a:t>Titulo</a:t>
            </a:r>
          </a:p>
        </p:txBody>
      </p:sp>
      <p:sp>
        <p:nvSpPr>
          <p:cNvPr id="16" name="Marcador de texto 15">
            <a:extLst>
              <a:ext uri="{FF2B5EF4-FFF2-40B4-BE49-F238E27FC236}">
                <a16:creationId xmlns:a16="http://schemas.microsoft.com/office/drawing/2014/main" xmlns="" id="{C33F1D85-1BF2-4D65-AFA5-C7FAF9D413D3}"/>
              </a:ext>
            </a:extLst>
          </p:cNvPr>
          <p:cNvSpPr>
            <a:spLocks noGrp="1"/>
          </p:cNvSpPr>
          <p:nvPr>
            <p:ph type="body" sz="quarter" idx="16"/>
          </p:nvPr>
        </p:nvSpPr>
        <p:spPr>
          <a:xfrm>
            <a:off x="4754563" y="4678362"/>
            <a:ext cx="2682876" cy="915989"/>
          </a:xfrm>
        </p:spPr>
        <p:txBody>
          <a:bodyPr>
            <a:normAutofit/>
          </a:bodyPr>
          <a:lstStyle>
            <a:lvl1pPr marL="0" indent="0" algn="ctr">
              <a:buNone/>
              <a:defRPr sz="1400">
                <a:latin typeface="+mn-lt"/>
              </a:defRPr>
            </a:lvl1pPr>
          </a:lstStyle>
          <a:p>
            <a:pPr lvl="0"/>
            <a:r>
              <a:rPr lang="es-ES"/>
              <a:t>Haga clic para modificar los estilos de texto del patrón</a:t>
            </a:r>
          </a:p>
        </p:txBody>
      </p:sp>
      <p:sp>
        <p:nvSpPr>
          <p:cNvPr id="12" name="Marcador de posición de imagen 11">
            <a:extLst>
              <a:ext uri="{FF2B5EF4-FFF2-40B4-BE49-F238E27FC236}">
                <a16:creationId xmlns:a16="http://schemas.microsoft.com/office/drawing/2014/main" xmlns="" id="{261E570E-9182-40C6-AF58-29C3A999519C}"/>
              </a:ext>
            </a:extLst>
          </p:cNvPr>
          <p:cNvSpPr>
            <a:spLocks noGrp="1"/>
          </p:cNvSpPr>
          <p:nvPr>
            <p:ph type="pic" sz="quarter" idx="14" hasCustomPrompt="1"/>
          </p:nvPr>
        </p:nvSpPr>
        <p:spPr>
          <a:xfrm>
            <a:off x="5694363" y="3431223"/>
            <a:ext cx="803275" cy="803275"/>
          </a:xfrm>
          <a:prstGeom prst="ellipse">
            <a:avLst/>
          </a:prstGeom>
          <a:solidFill>
            <a:schemeClr val="accent1"/>
          </a:solidFill>
          <a:ln>
            <a:noFill/>
          </a:ln>
          <a:effectLst>
            <a:outerShdw blurRad="254000" dist="76200" dir="2400000" algn="tl" rotWithShape="0">
              <a:prstClr val="black">
                <a:alpha val="40000"/>
              </a:prstClr>
            </a:outerShdw>
          </a:effectLst>
        </p:spPr>
        <p:txBody>
          <a:bodyPr anchor="ctr">
            <a:normAutofit/>
          </a:bodyPr>
          <a:lstStyle>
            <a:lvl1pPr marL="0" indent="0" algn="ctr">
              <a:buNone/>
              <a:defRPr sz="1400">
                <a:solidFill>
                  <a:schemeClr val="bg1"/>
                </a:solidFill>
                <a:latin typeface="Montserrat" panose="00000500000000000000" pitchFamily="2" charset="0"/>
              </a:defRPr>
            </a:lvl1pPr>
          </a:lstStyle>
          <a:p>
            <a:r>
              <a:rPr lang="es-MX" dirty="0"/>
              <a:t>Imagen</a:t>
            </a:r>
          </a:p>
        </p:txBody>
      </p:sp>
      <p:grpSp>
        <p:nvGrpSpPr>
          <p:cNvPr id="64" name="Grupo 63">
            <a:extLst>
              <a:ext uri="{FF2B5EF4-FFF2-40B4-BE49-F238E27FC236}">
                <a16:creationId xmlns:a16="http://schemas.microsoft.com/office/drawing/2014/main" xmlns="" id="{9F978FE5-46E7-4890-AFA4-F3D2F665C621}"/>
              </a:ext>
            </a:extLst>
          </p:cNvPr>
          <p:cNvGrpSpPr/>
          <p:nvPr/>
        </p:nvGrpSpPr>
        <p:grpSpPr>
          <a:xfrm>
            <a:off x="1070576" y="1805940"/>
            <a:ext cx="2951162" cy="4053840"/>
            <a:chOff x="1070576" y="1805940"/>
            <a:chExt cx="2951162" cy="4053840"/>
          </a:xfrm>
        </p:grpSpPr>
        <p:sp>
          <p:nvSpPr>
            <p:cNvPr id="56" name="Rectángulo: esquinas redondeadas 55">
              <a:extLst>
                <a:ext uri="{FF2B5EF4-FFF2-40B4-BE49-F238E27FC236}">
                  <a16:creationId xmlns:a16="http://schemas.microsoft.com/office/drawing/2014/main" xmlns="" id="{18A693CA-52E2-4ADB-84D1-4F3B8FD28403}"/>
                </a:ext>
              </a:extLst>
            </p:cNvPr>
            <p:cNvSpPr/>
            <p:nvPr/>
          </p:nvSpPr>
          <p:spPr>
            <a:xfrm>
              <a:off x="1070576" y="1805940"/>
              <a:ext cx="2951162" cy="4053840"/>
            </a:xfrm>
            <a:prstGeom prst="roundRect">
              <a:avLst>
                <a:gd name="adj" fmla="val 10212"/>
              </a:avLst>
            </a:prstGeom>
            <a:solidFill>
              <a:schemeClr val="bg1"/>
            </a:solidFill>
            <a:ln>
              <a:noFill/>
            </a:ln>
            <a:effectLst>
              <a:outerShdw blurRad="254000" dist="76200" dir="24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8" name="Rectángulo: esquinas superiores redondeadas 57">
              <a:extLst>
                <a:ext uri="{FF2B5EF4-FFF2-40B4-BE49-F238E27FC236}">
                  <a16:creationId xmlns:a16="http://schemas.microsoft.com/office/drawing/2014/main" xmlns="" id="{102C6796-D03F-487E-98B5-7DF2C8E2DD7B}"/>
                </a:ext>
              </a:extLst>
            </p:cNvPr>
            <p:cNvSpPr/>
            <p:nvPr/>
          </p:nvSpPr>
          <p:spPr>
            <a:xfrm>
              <a:off x="1070576" y="3832860"/>
              <a:ext cx="2951162" cy="2026920"/>
            </a:xfrm>
            <a:prstGeom prst="round2SameRect">
              <a:avLst>
                <a:gd name="adj1" fmla="val 0"/>
                <a:gd name="adj2" fmla="val 14143"/>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57" name="Marcador de posición de imagen 7">
            <a:extLst>
              <a:ext uri="{FF2B5EF4-FFF2-40B4-BE49-F238E27FC236}">
                <a16:creationId xmlns:a16="http://schemas.microsoft.com/office/drawing/2014/main" xmlns="" id="{C64333CA-2056-4A86-95F6-051EB4A97974}"/>
              </a:ext>
            </a:extLst>
          </p:cNvPr>
          <p:cNvSpPr>
            <a:spLocks noGrp="1"/>
          </p:cNvSpPr>
          <p:nvPr>
            <p:ph type="pic" sz="quarter" idx="21" hasCustomPrompt="1"/>
          </p:nvPr>
        </p:nvSpPr>
        <p:spPr>
          <a:xfrm>
            <a:off x="1070576" y="1805940"/>
            <a:ext cx="2951162" cy="2026920"/>
          </a:xfrm>
          <a:prstGeom prst="round2SameRect">
            <a:avLst/>
          </a:prstGeom>
          <a:noFill/>
          <a:ln>
            <a:noFill/>
          </a:ln>
          <a:effectLst/>
        </p:spPr>
        <p:txBody>
          <a:bodyPr anchor="ctr"/>
          <a:lstStyle>
            <a:lvl1pPr marL="0" indent="0" algn="ctr">
              <a:buNone/>
              <a:defRPr/>
            </a:lvl1pPr>
          </a:lstStyle>
          <a:p>
            <a:r>
              <a:rPr lang="es-MX" dirty="0"/>
              <a:t>Imagen</a:t>
            </a:r>
          </a:p>
        </p:txBody>
      </p:sp>
      <p:sp>
        <p:nvSpPr>
          <p:cNvPr id="59" name="Marcador de texto 13">
            <a:extLst>
              <a:ext uri="{FF2B5EF4-FFF2-40B4-BE49-F238E27FC236}">
                <a16:creationId xmlns:a16="http://schemas.microsoft.com/office/drawing/2014/main" xmlns="" id="{01528CC8-7D72-431B-BDC3-5B2AF4768590}"/>
              </a:ext>
            </a:extLst>
          </p:cNvPr>
          <p:cNvSpPr>
            <a:spLocks noGrp="1"/>
          </p:cNvSpPr>
          <p:nvPr>
            <p:ph type="body" sz="quarter" idx="22" hasCustomPrompt="1"/>
          </p:nvPr>
        </p:nvSpPr>
        <p:spPr>
          <a:xfrm>
            <a:off x="1727007" y="4267200"/>
            <a:ext cx="1638300" cy="342900"/>
          </a:xfrm>
        </p:spPr>
        <p:txBody>
          <a:bodyPr anchor="ctr">
            <a:noAutofit/>
          </a:bodyPr>
          <a:lstStyle>
            <a:lvl1pPr marL="0" indent="0" algn="ctr">
              <a:buNone/>
              <a:defRPr sz="1800">
                <a:latin typeface="+mn-lt"/>
              </a:defRPr>
            </a:lvl1pPr>
          </a:lstStyle>
          <a:p>
            <a:pPr lvl="0"/>
            <a:r>
              <a:rPr lang="es-MX" dirty="0"/>
              <a:t>Titulo</a:t>
            </a:r>
          </a:p>
        </p:txBody>
      </p:sp>
      <p:sp>
        <p:nvSpPr>
          <p:cNvPr id="60" name="Marcador de texto 15">
            <a:extLst>
              <a:ext uri="{FF2B5EF4-FFF2-40B4-BE49-F238E27FC236}">
                <a16:creationId xmlns:a16="http://schemas.microsoft.com/office/drawing/2014/main" xmlns="" id="{60DB7831-16BF-4184-BE35-CD7115C73A39}"/>
              </a:ext>
            </a:extLst>
          </p:cNvPr>
          <p:cNvSpPr>
            <a:spLocks noGrp="1"/>
          </p:cNvSpPr>
          <p:nvPr>
            <p:ph type="body" sz="quarter" idx="23"/>
          </p:nvPr>
        </p:nvSpPr>
        <p:spPr>
          <a:xfrm>
            <a:off x="1204720" y="4678362"/>
            <a:ext cx="2682876" cy="915989"/>
          </a:xfrm>
        </p:spPr>
        <p:txBody>
          <a:bodyPr>
            <a:normAutofit/>
          </a:bodyPr>
          <a:lstStyle>
            <a:lvl1pPr marL="0" indent="0" algn="ctr">
              <a:buNone/>
              <a:defRPr sz="1400">
                <a:latin typeface="+mn-lt"/>
              </a:defRPr>
            </a:lvl1pPr>
          </a:lstStyle>
          <a:p>
            <a:pPr lvl="0"/>
            <a:r>
              <a:rPr lang="es-ES"/>
              <a:t>Haga clic para modificar los estilos de texto del patrón</a:t>
            </a:r>
          </a:p>
        </p:txBody>
      </p:sp>
      <p:sp>
        <p:nvSpPr>
          <p:cNvPr id="61" name="Marcador de posición de imagen 11">
            <a:extLst>
              <a:ext uri="{FF2B5EF4-FFF2-40B4-BE49-F238E27FC236}">
                <a16:creationId xmlns:a16="http://schemas.microsoft.com/office/drawing/2014/main" xmlns="" id="{6AAEAD8D-96EB-41AD-B1CB-B34151FF62C7}"/>
              </a:ext>
            </a:extLst>
          </p:cNvPr>
          <p:cNvSpPr>
            <a:spLocks noGrp="1"/>
          </p:cNvSpPr>
          <p:nvPr>
            <p:ph type="pic" sz="quarter" idx="24" hasCustomPrompt="1"/>
          </p:nvPr>
        </p:nvSpPr>
        <p:spPr>
          <a:xfrm>
            <a:off x="2144520" y="3431223"/>
            <a:ext cx="803275" cy="803275"/>
          </a:xfrm>
          <a:prstGeom prst="ellipse">
            <a:avLst/>
          </a:prstGeom>
          <a:solidFill>
            <a:schemeClr val="accent2"/>
          </a:solidFill>
          <a:ln>
            <a:noFill/>
          </a:ln>
          <a:effectLst>
            <a:outerShdw blurRad="254000" dist="76200" dir="2400000" algn="tl" rotWithShape="0">
              <a:prstClr val="black">
                <a:alpha val="40000"/>
              </a:prstClr>
            </a:outerShdw>
          </a:effectLst>
        </p:spPr>
        <p:txBody>
          <a:bodyPr anchor="ctr">
            <a:normAutofit/>
          </a:bodyPr>
          <a:lstStyle>
            <a:lvl1pPr marL="0" indent="0" algn="ctr">
              <a:buNone/>
              <a:defRPr sz="1400">
                <a:latin typeface="Montserrat" panose="00000500000000000000" pitchFamily="2" charset="0"/>
              </a:defRPr>
            </a:lvl1pPr>
          </a:lstStyle>
          <a:p>
            <a:r>
              <a:rPr lang="es-MX" dirty="0"/>
              <a:t>Imagen</a:t>
            </a:r>
          </a:p>
        </p:txBody>
      </p:sp>
      <p:sp>
        <p:nvSpPr>
          <p:cNvPr id="2" name="Título 1">
            <a:extLst>
              <a:ext uri="{FF2B5EF4-FFF2-40B4-BE49-F238E27FC236}">
                <a16:creationId xmlns:a16="http://schemas.microsoft.com/office/drawing/2014/main" xmlns="" id="{15AE25A1-B6D9-4B22-9A1D-130D0F1A4442}"/>
              </a:ext>
            </a:extLst>
          </p:cNvPr>
          <p:cNvSpPr>
            <a:spLocks noGrp="1"/>
          </p:cNvSpPr>
          <p:nvPr>
            <p:ph type="title" hasCustomPrompt="1"/>
          </p:nvPr>
        </p:nvSpPr>
        <p:spPr>
          <a:xfrm>
            <a:off x="838200" y="365126"/>
            <a:ext cx="10515600" cy="1325562"/>
          </a:xfrm>
        </p:spPr>
        <p:txBody>
          <a:bodyPr/>
          <a:lstStyle>
            <a:lvl1pPr algn="ctr">
              <a:defRPr b="1">
                <a:latin typeface="+mj-lt"/>
              </a:defRPr>
            </a:lvl1pPr>
          </a:lstStyle>
          <a:p>
            <a:r>
              <a:rPr lang="es-ES" dirty="0"/>
              <a:t>TITULO</a:t>
            </a:r>
            <a:endParaRPr lang="es-MX" dirty="0"/>
          </a:p>
        </p:txBody>
      </p:sp>
    </p:spTree>
    <p:extLst>
      <p:ext uri="{BB962C8B-B14F-4D97-AF65-F5344CB8AC3E}">
        <p14:creationId xmlns:p14="http://schemas.microsoft.com/office/powerpoint/2010/main" val="3977241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Miembros">
    <p:spTree>
      <p:nvGrpSpPr>
        <p:cNvPr id="1" name=""/>
        <p:cNvGrpSpPr/>
        <p:nvPr/>
      </p:nvGrpSpPr>
      <p:grpSpPr>
        <a:xfrm>
          <a:off x="0" y="0"/>
          <a:ext cx="0" cy="0"/>
          <a:chOff x="0" y="0"/>
          <a:chExt cx="0" cy="0"/>
        </a:xfrm>
      </p:grpSpPr>
      <p:sp>
        <p:nvSpPr>
          <p:cNvPr id="18" name="Rectángulo: esquinas redondeadas 17">
            <a:extLst>
              <a:ext uri="{FF2B5EF4-FFF2-40B4-BE49-F238E27FC236}">
                <a16:creationId xmlns:a16="http://schemas.microsoft.com/office/drawing/2014/main" xmlns="" id="{DBDCB725-B852-4B12-9F6C-2BD81DC3DD30}"/>
              </a:ext>
            </a:extLst>
          </p:cNvPr>
          <p:cNvSpPr/>
          <p:nvPr/>
        </p:nvSpPr>
        <p:spPr>
          <a:xfrm>
            <a:off x="8080319" y="2365288"/>
            <a:ext cx="2832433" cy="3818112"/>
          </a:xfrm>
          <a:prstGeom prst="roundRect">
            <a:avLst>
              <a:gd name="adj" fmla="val 10212"/>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Marcador de posición de imagen 10">
            <a:extLst>
              <a:ext uri="{FF2B5EF4-FFF2-40B4-BE49-F238E27FC236}">
                <a16:creationId xmlns:a16="http://schemas.microsoft.com/office/drawing/2014/main" xmlns="" id="{F2D5D67A-554F-4363-95B5-670C3EA0EAFC}"/>
              </a:ext>
            </a:extLst>
          </p:cNvPr>
          <p:cNvSpPr>
            <a:spLocks noGrp="1"/>
          </p:cNvSpPr>
          <p:nvPr>
            <p:ph type="pic" sz="quarter" idx="14" hasCustomPrompt="1"/>
          </p:nvPr>
        </p:nvSpPr>
        <p:spPr>
          <a:xfrm>
            <a:off x="8648421" y="2661444"/>
            <a:ext cx="1654564" cy="1654564"/>
          </a:xfrm>
          <a:prstGeom prst="ellipse">
            <a:avLst/>
          </a:prstGeom>
          <a:ln w="63500">
            <a:solidFill>
              <a:schemeClr val="accent2"/>
            </a:solidFill>
          </a:ln>
        </p:spPr>
        <p:txBody>
          <a:bodyPr anchor="ctr"/>
          <a:lstStyle>
            <a:lvl1pPr marL="0" indent="0" algn="ctr">
              <a:buNone/>
              <a:defRPr/>
            </a:lvl1pPr>
          </a:lstStyle>
          <a:p>
            <a:r>
              <a:rPr lang="es-MX" dirty="0"/>
              <a:t>Foto</a:t>
            </a:r>
          </a:p>
        </p:txBody>
      </p:sp>
      <p:sp>
        <p:nvSpPr>
          <p:cNvPr id="20" name="Marcador de texto 12">
            <a:extLst>
              <a:ext uri="{FF2B5EF4-FFF2-40B4-BE49-F238E27FC236}">
                <a16:creationId xmlns:a16="http://schemas.microsoft.com/office/drawing/2014/main" xmlns="" id="{C07D15BA-10FE-4E15-BD2D-4867629A5D30}"/>
              </a:ext>
            </a:extLst>
          </p:cNvPr>
          <p:cNvSpPr>
            <a:spLocks noGrp="1"/>
          </p:cNvSpPr>
          <p:nvPr>
            <p:ph type="body" sz="quarter" idx="15" hasCustomPrompt="1"/>
          </p:nvPr>
        </p:nvSpPr>
        <p:spPr>
          <a:xfrm>
            <a:off x="8551656" y="4431260"/>
            <a:ext cx="1889760" cy="395288"/>
          </a:xfrm>
        </p:spPr>
        <p:txBody>
          <a:bodyPr anchor="ctr">
            <a:noAutofit/>
          </a:bodyPr>
          <a:lstStyle>
            <a:lvl1pPr marL="0" indent="0" algn="ctr">
              <a:buNone/>
              <a:defRPr sz="1800" b="1">
                <a:latin typeface="+mn-lt"/>
              </a:defRPr>
            </a:lvl1pPr>
          </a:lstStyle>
          <a:p>
            <a:pPr lvl="0"/>
            <a:r>
              <a:rPr lang="es-MX" dirty="0"/>
              <a:t>Nombre</a:t>
            </a:r>
          </a:p>
        </p:txBody>
      </p:sp>
      <p:sp>
        <p:nvSpPr>
          <p:cNvPr id="21" name="Marcador de texto 14">
            <a:extLst>
              <a:ext uri="{FF2B5EF4-FFF2-40B4-BE49-F238E27FC236}">
                <a16:creationId xmlns:a16="http://schemas.microsoft.com/office/drawing/2014/main" xmlns="" id="{1B442545-6FE4-46E4-9E33-CF0BCFD0C27C}"/>
              </a:ext>
            </a:extLst>
          </p:cNvPr>
          <p:cNvSpPr>
            <a:spLocks noGrp="1"/>
          </p:cNvSpPr>
          <p:nvPr>
            <p:ph type="body" sz="quarter" idx="16" hasCustomPrompt="1"/>
          </p:nvPr>
        </p:nvSpPr>
        <p:spPr>
          <a:xfrm>
            <a:off x="8551657" y="4826549"/>
            <a:ext cx="1889760" cy="259080"/>
          </a:xfrm>
        </p:spPr>
        <p:txBody>
          <a:bodyPr>
            <a:noAutofit/>
          </a:bodyPr>
          <a:lstStyle>
            <a:lvl1pPr marL="0" indent="0" algn="ctr">
              <a:buNone/>
              <a:defRPr sz="1400">
                <a:latin typeface="+mn-lt"/>
              </a:defRPr>
            </a:lvl1pPr>
          </a:lstStyle>
          <a:p>
            <a:pPr lvl="0"/>
            <a:r>
              <a:rPr lang="es-MX" dirty="0"/>
              <a:t>Cargo</a:t>
            </a:r>
          </a:p>
        </p:txBody>
      </p:sp>
      <p:sp>
        <p:nvSpPr>
          <p:cNvPr id="22" name="Marcador de texto 16">
            <a:extLst>
              <a:ext uri="{FF2B5EF4-FFF2-40B4-BE49-F238E27FC236}">
                <a16:creationId xmlns:a16="http://schemas.microsoft.com/office/drawing/2014/main" xmlns="" id="{F4C3A233-7E2D-4B43-84BB-D43C4620BC7B}"/>
              </a:ext>
            </a:extLst>
          </p:cNvPr>
          <p:cNvSpPr>
            <a:spLocks noGrp="1"/>
          </p:cNvSpPr>
          <p:nvPr>
            <p:ph type="body" sz="quarter" idx="17"/>
          </p:nvPr>
        </p:nvSpPr>
        <p:spPr>
          <a:xfrm>
            <a:off x="8551656" y="5086351"/>
            <a:ext cx="1889760" cy="799377"/>
          </a:xfrm>
        </p:spPr>
        <p:txBody>
          <a:bodyPr>
            <a:normAutofit/>
          </a:bodyPr>
          <a:lstStyle>
            <a:lvl1pPr marL="0" indent="0" algn="ctr">
              <a:buNone/>
              <a:defRPr sz="1200">
                <a:latin typeface="+mn-lt"/>
              </a:defRPr>
            </a:lvl1pPr>
          </a:lstStyle>
          <a:p>
            <a:pPr lvl="0"/>
            <a:r>
              <a:rPr lang="es-ES"/>
              <a:t>Haga clic para modificar los estilos de texto del patrón</a:t>
            </a:r>
          </a:p>
        </p:txBody>
      </p:sp>
      <p:sp>
        <p:nvSpPr>
          <p:cNvPr id="7" name="Rectángulo: esquinas redondeadas 6">
            <a:extLst>
              <a:ext uri="{FF2B5EF4-FFF2-40B4-BE49-F238E27FC236}">
                <a16:creationId xmlns:a16="http://schemas.microsoft.com/office/drawing/2014/main" xmlns="" id="{46E6C8BB-4359-4C0E-AB62-18FC6EBF7CCC}"/>
              </a:ext>
            </a:extLst>
          </p:cNvPr>
          <p:cNvSpPr/>
          <p:nvPr/>
        </p:nvSpPr>
        <p:spPr>
          <a:xfrm>
            <a:off x="4679784" y="1805940"/>
            <a:ext cx="2832433" cy="3818112"/>
          </a:xfrm>
          <a:prstGeom prst="roundRect">
            <a:avLst>
              <a:gd name="adj" fmla="val 10212"/>
            </a:avLst>
          </a:prstGeom>
          <a:solidFill>
            <a:schemeClr val="bg1"/>
          </a:solidFill>
          <a:ln>
            <a:noFill/>
          </a:ln>
          <a:effectLst>
            <a:outerShdw blurRad="254000" dist="76200" dir="24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Marcador de posición de imagen 10">
            <a:extLst>
              <a:ext uri="{FF2B5EF4-FFF2-40B4-BE49-F238E27FC236}">
                <a16:creationId xmlns:a16="http://schemas.microsoft.com/office/drawing/2014/main" xmlns="" id="{6A1E8E7F-BB85-4AB2-A4B8-2A6653FDF6E7}"/>
              </a:ext>
            </a:extLst>
          </p:cNvPr>
          <p:cNvSpPr>
            <a:spLocks noGrp="1"/>
          </p:cNvSpPr>
          <p:nvPr>
            <p:ph type="pic" sz="quarter" idx="10" hasCustomPrompt="1"/>
          </p:nvPr>
        </p:nvSpPr>
        <p:spPr>
          <a:xfrm>
            <a:off x="5247886" y="2102096"/>
            <a:ext cx="1654564" cy="1654564"/>
          </a:xfrm>
          <a:prstGeom prst="ellipse">
            <a:avLst/>
          </a:prstGeom>
          <a:ln w="63500">
            <a:solidFill>
              <a:schemeClr val="accent1"/>
            </a:solidFill>
          </a:ln>
        </p:spPr>
        <p:txBody>
          <a:bodyPr anchor="ctr"/>
          <a:lstStyle>
            <a:lvl1pPr marL="0" indent="0" algn="ctr">
              <a:buNone/>
              <a:defRPr/>
            </a:lvl1pPr>
          </a:lstStyle>
          <a:p>
            <a:r>
              <a:rPr lang="es-MX" dirty="0"/>
              <a:t>Foto</a:t>
            </a:r>
          </a:p>
        </p:txBody>
      </p:sp>
      <p:sp>
        <p:nvSpPr>
          <p:cNvPr id="13" name="Marcador de texto 12">
            <a:extLst>
              <a:ext uri="{FF2B5EF4-FFF2-40B4-BE49-F238E27FC236}">
                <a16:creationId xmlns:a16="http://schemas.microsoft.com/office/drawing/2014/main" xmlns="" id="{9E9DFF77-BC6C-49D7-9B68-1D04DA13AB15}"/>
              </a:ext>
            </a:extLst>
          </p:cNvPr>
          <p:cNvSpPr>
            <a:spLocks noGrp="1"/>
          </p:cNvSpPr>
          <p:nvPr>
            <p:ph type="body" sz="quarter" idx="11" hasCustomPrompt="1"/>
          </p:nvPr>
        </p:nvSpPr>
        <p:spPr>
          <a:xfrm>
            <a:off x="5151121" y="3871912"/>
            <a:ext cx="1889760" cy="395288"/>
          </a:xfrm>
        </p:spPr>
        <p:txBody>
          <a:bodyPr anchor="ctr">
            <a:noAutofit/>
          </a:bodyPr>
          <a:lstStyle>
            <a:lvl1pPr marL="0" indent="0" algn="ctr">
              <a:buNone/>
              <a:defRPr sz="1800" b="1">
                <a:latin typeface="+mn-lt"/>
              </a:defRPr>
            </a:lvl1pPr>
          </a:lstStyle>
          <a:p>
            <a:pPr lvl="0"/>
            <a:r>
              <a:rPr lang="es-MX" dirty="0"/>
              <a:t>Nombre</a:t>
            </a:r>
          </a:p>
        </p:txBody>
      </p:sp>
      <p:sp>
        <p:nvSpPr>
          <p:cNvPr id="15" name="Marcador de texto 14">
            <a:extLst>
              <a:ext uri="{FF2B5EF4-FFF2-40B4-BE49-F238E27FC236}">
                <a16:creationId xmlns:a16="http://schemas.microsoft.com/office/drawing/2014/main" xmlns="" id="{B7183B0F-50EF-4C49-A076-738D28B1DD81}"/>
              </a:ext>
            </a:extLst>
          </p:cNvPr>
          <p:cNvSpPr>
            <a:spLocks noGrp="1"/>
          </p:cNvSpPr>
          <p:nvPr>
            <p:ph type="body" sz="quarter" idx="12" hasCustomPrompt="1"/>
          </p:nvPr>
        </p:nvSpPr>
        <p:spPr>
          <a:xfrm>
            <a:off x="5151122" y="4267201"/>
            <a:ext cx="1889760" cy="259080"/>
          </a:xfrm>
        </p:spPr>
        <p:txBody>
          <a:bodyPr>
            <a:noAutofit/>
          </a:bodyPr>
          <a:lstStyle>
            <a:lvl1pPr marL="0" indent="0" algn="ctr">
              <a:buNone/>
              <a:defRPr sz="1400">
                <a:latin typeface="+mn-lt"/>
              </a:defRPr>
            </a:lvl1pPr>
          </a:lstStyle>
          <a:p>
            <a:pPr lvl="0"/>
            <a:r>
              <a:rPr lang="es-MX" dirty="0"/>
              <a:t>Cargo</a:t>
            </a:r>
          </a:p>
        </p:txBody>
      </p:sp>
      <p:sp>
        <p:nvSpPr>
          <p:cNvPr id="17" name="Marcador de texto 16">
            <a:extLst>
              <a:ext uri="{FF2B5EF4-FFF2-40B4-BE49-F238E27FC236}">
                <a16:creationId xmlns:a16="http://schemas.microsoft.com/office/drawing/2014/main" xmlns="" id="{EDB34B85-A484-4DD4-83F3-679B442F7B79}"/>
              </a:ext>
            </a:extLst>
          </p:cNvPr>
          <p:cNvSpPr>
            <a:spLocks noGrp="1"/>
          </p:cNvSpPr>
          <p:nvPr>
            <p:ph type="body" sz="quarter" idx="13"/>
          </p:nvPr>
        </p:nvSpPr>
        <p:spPr>
          <a:xfrm>
            <a:off x="5151121" y="4527003"/>
            <a:ext cx="1889760" cy="799377"/>
          </a:xfrm>
        </p:spPr>
        <p:txBody>
          <a:bodyPr>
            <a:normAutofit/>
          </a:bodyPr>
          <a:lstStyle>
            <a:lvl1pPr marL="0" indent="0" algn="ctr">
              <a:buNone/>
              <a:defRPr sz="1200">
                <a:latin typeface="+mn-lt"/>
              </a:defRPr>
            </a:lvl1pPr>
          </a:lstStyle>
          <a:p>
            <a:pPr lvl="0"/>
            <a:r>
              <a:rPr lang="es-ES"/>
              <a:t>Haga clic para modificar los estilos de texto del patrón</a:t>
            </a:r>
          </a:p>
        </p:txBody>
      </p:sp>
      <p:sp>
        <p:nvSpPr>
          <p:cNvPr id="23" name="Rectángulo: esquinas redondeadas 22">
            <a:extLst>
              <a:ext uri="{FF2B5EF4-FFF2-40B4-BE49-F238E27FC236}">
                <a16:creationId xmlns:a16="http://schemas.microsoft.com/office/drawing/2014/main" xmlns="" id="{75297C92-D203-414E-B453-B182047C502F}"/>
              </a:ext>
            </a:extLst>
          </p:cNvPr>
          <p:cNvSpPr/>
          <p:nvPr/>
        </p:nvSpPr>
        <p:spPr>
          <a:xfrm>
            <a:off x="1279248" y="2365288"/>
            <a:ext cx="2832433" cy="3818112"/>
          </a:xfrm>
          <a:prstGeom prst="roundRect">
            <a:avLst>
              <a:gd name="adj" fmla="val 10212"/>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4" name="Marcador de posición de imagen 10">
            <a:extLst>
              <a:ext uri="{FF2B5EF4-FFF2-40B4-BE49-F238E27FC236}">
                <a16:creationId xmlns:a16="http://schemas.microsoft.com/office/drawing/2014/main" xmlns="" id="{97035A7C-DF1E-4ADB-BAD9-ED4A1CEB1DDC}"/>
              </a:ext>
            </a:extLst>
          </p:cNvPr>
          <p:cNvSpPr>
            <a:spLocks noGrp="1"/>
          </p:cNvSpPr>
          <p:nvPr>
            <p:ph type="pic" sz="quarter" idx="18" hasCustomPrompt="1"/>
          </p:nvPr>
        </p:nvSpPr>
        <p:spPr>
          <a:xfrm>
            <a:off x="1847350" y="2661444"/>
            <a:ext cx="1654564" cy="1654564"/>
          </a:xfrm>
          <a:prstGeom prst="ellipse">
            <a:avLst/>
          </a:prstGeom>
          <a:ln w="63500">
            <a:solidFill>
              <a:schemeClr val="accent2"/>
            </a:solidFill>
          </a:ln>
        </p:spPr>
        <p:txBody>
          <a:bodyPr anchor="ctr"/>
          <a:lstStyle>
            <a:lvl1pPr marL="0" indent="0" algn="ctr">
              <a:buNone/>
              <a:defRPr/>
            </a:lvl1pPr>
          </a:lstStyle>
          <a:p>
            <a:r>
              <a:rPr lang="es-MX" dirty="0"/>
              <a:t>Foto</a:t>
            </a:r>
          </a:p>
        </p:txBody>
      </p:sp>
      <p:sp>
        <p:nvSpPr>
          <p:cNvPr id="25" name="Marcador de texto 12">
            <a:extLst>
              <a:ext uri="{FF2B5EF4-FFF2-40B4-BE49-F238E27FC236}">
                <a16:creationId xmlns:a16="http://schemas.microsoft.com/office/drawing/2014/main" xmlns="" id="{3BADEBD2-1520-4CD4-81DF-FFFDD8C7AA1B}"/>
              </a:ext>
            </a:extLst>
          </p:cNvPr>
          <p:cNvSpPr>
            <a:spLocks noGrp="1"/>
          </p:cNvSpPr>
          <p:nvPr>
            <p:ph type="body" sz="quarter" idx="19" hasCustomPrompt="1"/>
          </p:nvPr>
        </p:nvSpPr>
        <p:spPr>
          <a:xfrm>
            <a:off x="1750585" y="4431260"/>
            <a:ext cx="1889760" cy="395288"/>
          </a:xfrm>
        </p:spPr>
        <p:txBody>
          <a:bodyPr anchor="ctr">
            <a:noAutofit/>
          </a:bodyPr>
          <a:lstStyle>
            <a:lvl1pPr marL="0" indent="0" algn="ctr">
              <a:buNone/>
              <a:defRPr sz="1800" b="1">
                <a:latin typeface="+mn-lt"/>
              </a:defRPr>
            </a:lvl1pPr>
          </a:lstStyle>
          <a:p>
            <a:pPr lvl="0"/>
            <a:r>
              <a:rPr lang="es-MX" dirty="0"/>
              <a:t>Nombre</a:t>
            </a:r>
          </a:p>
        </p:txBody>
      </p:sp>
      <p:sp>
        <p:nvSpPr>
          <p:cNvPr id="26" name="Marcador de texto 14">
            <a:extLst>
              <a:ext uri="{FF2B5EF4-FFF2-40B4-BE49-F238E27FC236}">
                <a16:creationId xmlns:a16="http://schemas.microsoft.com/office/drawing/2014/main" xmlns="" id="{1468C83E-B41F-400E-8012-688373503450}"/>
              </a:ext>
            </a:extLst>
          </p:cNvPr>
          <p:cNvSpPr>
            <a:spLocks noGrp="1"/>
          </p:cNvSpPr>
          <p:nvPr>
            <p:ph type="body" sz="quarter" idx="20" hasCustomPrompt="1"/>
          </p:nvPr>
        </p:nvSpPr>
        <p:spPr>
          <a:xfrm>
            <a:off x="1750586" y="4826549"/>
            <a:ext cx="1889760" cy="259080"/>
          </a:xfrm>
        </p:spPr>
        <p:txBody>
          <a:bodyPr>
            <a:noAutofit/>
          </a:bodyPr>
          <a:lstStyle>
            <a:lvl1pPr marL="0" indent="0" algn="ctr">
              <a:buNone/>
              <a:defRPr sz="1400">
                <a:latin typeface="+mn-lt"/>
              </a:defRPr>
            </a:lvl1pPr>
          </a:lstStyle>
          <a:p>
            <a:pPr lvl="0"/>
            <a:r>
              <a:rPr lang="es-MX" dirty="0"/>
              <a:t>Cargo</a:t>
            </a:r>
          </a:p>
        </p:txBody>
      </p:sp>
      <p:sp>
        <p:nvSpPr>
          <p:cNvPr id="27" name="Marcador de texto 16">
            <a:extLst>
              <a:ext uri="{FF2B5EF4-FFF2-40B4-BE49-F238E27FC236}">
                <a16:creationId xmlns:a16="http://schemas.microsoft.com/office/drawing/2014/main" xmlns="" id="{DA9AA8FA-BB5B-42DC-82CA-7D9DA6C91DB7}"/>
              </a:ext>
            </a:extLst>
          </p:cNvPr>
          <p:cNvSpPr>
            <a:spLocks noGrp="1"/>
          </p:cNvSpPr>
          <p:nvPr>
            <p:ph type="body" sz="quarter" idx="21"/>
          </p:nvPr>
        </p:nvSpPr>
        <p:spPr>
          <a:xfrm>
            <a:off x="1750585" y="5086351"/>
            <a:ext cx="1889760" cy="799377"/>
          </a:xfrm>
        </p:spPr>
        <p:txBody>
          <a:bodyPr>
            <a:normAutofit/>
          </a:bodyPr>
          <a:lstStyle>
            <a:lvl1pPr marL="0" indent="0" algn="ctr">
              <a:buNone/>
              <a:defRPr sz="1200">
                <a:latin typeface="+mn-lt"/>
              </a:defRPr>
            </a:lvl1pPr>
          </a:lstStyle>
          <a:p>
            <a:pPr lvl="0"/>
            <a:r>
              <a:rPr lang="es-ES"/>
              <a:t>Haga clic para modificar los estilos de texto del patrón</a:t>
            </a:r>
          </a:p>
        </p:txBody>
      </p:sp>
      <p:sp>
        <p:nvSpPr>
          <p:cNvPr id="2" name="Título 1">
            <a:extLst>
              <a:ext uri="{FF2B5EF4-FFF2-40B4-BE49-F238E27FC236}">
                <a16:creationId xmlns:a16="http://schemas.microsoft.com/office/drawing/2014/main" xmlns="" id="{F7D6F2F1-E106-49FC-A19F-EE49A80CC418}"/>
              </a:ext>
            </a:extLst>
          </p:cNvPr>
          <p:cNvSpPr>
            <a:spLocks noGrp="1"/>
          </p:cNvSpPr>
          <p:nvPr>
            <p:ph type="title" hasCustomPrompt="1"/>
          </p:nvPr>
        </p:nvSpPr>
        <p:spPr/>
        <p:txBody>
          <a:bodyPr/>
          <a:lstStyle>
            <a:lvl1pPr algn="ctr">
              <a:defRPr b="1">
                <a:latin typeface="+mj-lt"/>
              </a:defRPr>
            </a:lvl1pPr>
          </a:lstStyle>
          <a:p>
            <a:r>
              <a:rPr lang="es-ES" dirty="0"/>
              <a:t>TITULO</a:t>
            </a:r>
            <a:endParaRPr lang="es-MX" dirty="0"/>
          </a:p>
        </p:txBody>
      </p:sp>
    </p:spTree>
    <p:extLst>
      <p:ext uri="{BB962C8B-B14F-4D97-AF65-F5344CB8AC3E}">
        <p14:creationId xmlns:p14="http://schemas.microsoft.com/office/powerpoint/2010/main" val="4241831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Elementos 2 Imagenes">
    <p:spTree>
      <p:nvGrpSpPr>
        <p:cNvPr id="1" name=""/>
        <p:cNvGrpSpPr/>
        <p:nvPr/>
      </p:nvGrpSpPr>
      <p:grpSpPr>
        <a:xfrm>
          <a:off x="0" y="0"/>
          <a:ext cx="0" cy="0"/>
          <a:chOff x="0" y="0"/>
          <a:chExt cx="0" cy="0"/>
        </a:xfrm>
      </p:grpSpPr>
      <p:grpSp>
        <p:nvGrpSpPr>
          <p:cNvPr id="17" name="Grupo 16">
            <a:extLst>
              <a:ext uri="{FF2B5EF4-FFF2-40B4-BE49-F238E27FC236}">
                <a16:creationId xmlns:a16="http://schemas.microsoft.com/office/drawing/2014/main" xmlns="" id="{2E6A4DB0-2696-41A6-A7CD-9E5465B4D9F2}"/>
              </a:ext>
            </a:extLst>
          </p:cNvPr>
          <p:cNvGrpSpPr/>
          <p:nvPr/>
        </p:nvGrpSpPr>
        <p:grpSpPr>
          <a:xfrm rot="13500000">
            <a:off x="4893640" y="-5979901"/>
            <a:ext cx="10304142" cy="10304142"/>
            <a:chOff x="5372100" y="2705100"/>
            <a:chExt cx="1447800" cy="1447800"/>
          </a:xfrm>
        </p:grpSpPr>
        <p:pic>
          <p:nvPicPr>
            <p:cNvPr id="18" name="Gráfico 17">
              <a:extLst>
                <a:ext uri="{FF2B5EF4-FFF2-40B4-BE49-F238E27FC236}">
                  <a16:creationId xmlns:a16="http://schemas.microsoft.com/office/drawing/2014/main" xmlns="" id="{2BFAB7ED-101E-43AA-B166-A3EDA285A9C6}"/>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5638800" y="2967037"/>
              <a:ext cx="914400" cy="923925"/>
            </a:xfrm>
            <a:prstGeom prst="rect">
              <a:avLst/>
            </a:prstGeom>
          </p:spPr>
        </p:pic>
        <p:pic>
          <p:nvPicPr>
            <p:cNvPr id="20" name="Gráfico 19">
              <a:extLst>
                <a:ext uri="{FF2B5EF4-FFF2-40B4-BE49-F238E27FC236}">
                  <a16:creationId xmlns:a16="http://schemas.microsoft.com/office/drawing/2014/main" xmlns="" id="{0BA4D1DA-05CA-4603-A524-64B7A2649AA8}"/>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5372100" y="2705100"/>
              <a:ext cx="1447800" cy="1447800"/>
            </a:xfrm>
            <a:prstGeom prst="rect">
              <a:avLst/>
            </a:prstGeom>
          </p:spPr>
        </p:pic>
      </p:grpSp>
      <p:sp>
        <p:nvSpPr>
          <p:cNvPr id="22" name="Rectángulo: esquinas redondeadas 21">
            <a:extLst>
              <a:ext uri="{FF2B5EF4-FFF2-40B4-BE49-F238E27FC236}">
                <a16:creationId xmlns:a16="http://schemas.microsoft.com/office/drawing/2014/main" xmlns="" id="{01052FDB-073E-452B-AC78-056234B1A898}"/>
              </a:ext>
            </a:extLst>
          </p:cNvPr>
          <p:cNvSpPr/>
          <p:nvPr/>
        </p:nvSpPr>
        <p:spPr>
          <a:xfrm>
            <a:off x="8640570" y="2269156"/>
            <a:ext cx="2810284" cy="3824839"/>
          </a:xfrm>
          <a:prstGeom prst="roundRect">
            <a:avLst>
              <a:gd name="adj" fmla="val 11144"/>
            </a:avLst>
          </a:prstGeom>
          <a:solidFill>
            <a:schemeClr val="bg1"/>
          </a:solidFill>
          <a:ln>
            <a:noFill/>
          </a:ln>
          <a:effectLst>
            <a:outerShdw blurRad="254000" dist="76200" dir="24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3" name="Marcador de posición de imagen 7">
            <a:extLst>
              <a:ext uri="{FF2B5EF4-FFF2-40B4-BE49-F238E27FC236}">
                <a16:creationId xmlns:a16="http://schemas.microsoft.com/office/drawing/2014/main" xmlns="" id="{910AFA18-B7C0-46CB-803E-6D8E2F45928B}"/>
              </a:ext>
            </a:extLst>
          </p:cNvPr>
          <p:cNvSpPr>
            <a:spLocks noGrp="1"/>
          </p:cNvSpPr>
          <p:nvPr>
            <p:ph type="pic" sz="quarter" idx="16"/>
          </p:nvPr>
        </p:nvSpPr>
        <p:spPr>
          <a:xfrm>
            <a:off x="8640570" y="2269155"/>
            <a:ext cx="2810284" cy="2037110"/>
          </a:xfrm>
          <a:custGeom>
            <a:avLst/>
            <a:gdLst>
              <a:gd name="connsiteX0" fmla="*/ 318743 w 2810284"/>
              <a:gd name="connsiteY0" fmla="*/ 0 h 1912420"/>
              <a:gd name="connsiteX1" fmla="*/ 2491541 w 2810284"/>
              <a:gd name="connsiteY1" fmla="*/ 0 h 1912420"/>
              <a:gd name="connsiteX2" fmla="*/ 2810284 w 2810284"/>
              <a:gd name="connsiteY2" fmla="*/ 318743 h 1912420"/>
              <a:gd name="connsiteX3" fmla="*/ 2810284 w 2810284"/>
              <a:gd name="connsiteY3" fmla="*/ 1912420 h 1912420"/>
              <a:gd name="connsiteX4" fmla="*/ 2810284 w 2810284"/>
              <a:gd name="connsiteY4" fmla="*/ 1912420 h 1912420"/>
              <a:gd name="connsiteX5" fmla="*/ 0 w 2810284"/>
              <a:gd name="connsiteY5" fmla="*/ 1912420 h 1912420"/>
              <a:gd name="connsiteX6" fmla="*/ 0 w 2810284"/>
              <a:gd name="connsiteY6" fmla="*/ 1912420 h 1912420"/>
              <a:gd name="connsiteX7" fmla="*/ 0 w 2810284"/>
              <a:gd name="connsiteY7" fmla="*/ 318743 h 1912420"/>
              <a:gd name="connsiteX8" fmla="*/ 318743 w 2810284"/>
              <a:gd name="connsiteY8" fmla="*/ 0 h 1912420"/>
              <a:gd name="connsiteX0" fmla="*/ 318743 w 2810284"/>
              <a:gd name="connsiteY0" fmla="*/ 0 h 2032334"/>
              <a:gd name="connsiteX1" fmla="*/ 2491541 w 2810284"/>
              <a:gd name="connsiteY1" fmla="*/ 0 h 2032334"/>
              <a:gd name="connsiteX2" fmla="*/ 2810284 w 2810284"/>
              <a:gd name="connsiteY2" fmla="*/ 318743 h 2032334"/>
              <a:gd name="connsiteX3" fmla="*/ 2810284 w 2810284"/>
              <a:gd name="connsiteY3" fmla="*/ 1912420 h 2032334"/>
              <a:gd name="connsiteX4" fmla="*/ 2810284 w 2810284"/>
              <a:gd name="connsiteY4" fmla="*/ 1912420 h 2032334"/>
              <a:gd name="connsiteX5" fmla="*/ 1445252 w 2810284"/>
              <a:gd name="connsiteY5" fmla="*/ 2032334 h 2032334"/>
              <a:gd name="connsiteX6" fmla="*/ 0 w 2810284"/>
              <a:gd name="connsiteY6" fmla="*/ 1912420 h 2032334"/>
              <a:gd name="connsiteX7" fmla="*/ 0 w 2810284"/>
              <a:gd name="connsiteY7" fmla="*/ 1912420 h 2032334"/>
              <a:gd name="connsiteX8" fmla="*/ 0 w 2810284"/>
              <a:gd name="connsiteY8" fmla="*/ 318743 h 2032334"/>
              <a:gd name="connsiteX9" fmla="*/ 318743 w 2810284"/>
              <a:gd name="connsiteY9" fmla="*/ 0 h 2032334"/>
              <a:gd name="connsiteX0" fmla="*/ 318743 w 2810284"/>
              <a:gd name="connsiteY0" fmla="*/ 0 h 2039477"/>
              <a:gd name="connsiteX1" fmla="*/ 2491541 w 2810284"/>
              <a:gd name="connsiteY1" fmla="*/ 0 h 2039477"/>
              <a:gd name="connsiteX2" fmla="*/ 2810284 w 2810284"/>
              <a:gd name="connsiteY2" fmla="*/ 318743 h 2039477"/>
              <a:gd name="connsiteX3" fmla="*/ 2810284 w 2810284"/>
              <a:gd name="connsiteY3" fmla="*/ 1912420 h 2039477"/>
              <a:gd name="connsiteX4" fmla="*/ 2810284 w 2810284"/>
              <a:gd name="connsiteY4" fmla="*/ 1912420 h 2039477"/>
              <a:gd name="connsiteX5" fmla="*/ 1445252 w 2810284"/>
              <a:gd name="connsiteY5" fmla="*/ 2032334 h 2039477"/>
              <a:gd name="connsiteX6" fmla="*/ 0 w 2810284"/>
              <a:gd name="connsiteY6" fmla="*/ 1912420 h 2039477"/>
              <a:gd name="connsiteX7" fmla="*/ 0 w 2810284"/>
              <a:gd name="connsiteY7" fmla="*/ 1912420 h 2039477"/>
              <a:gd name="connsiteX8" fmla="*/ 0 w 2810284"/>
              <a:gd name="connsiteY8" fmla="*/ 318743 h 2039477"/>
              <a:gd name="connsiteX9" fmla="*/ 318743 w 2810284"/>
              <a:gd name="connsiteY9" fmla="*/ 0 h 2039477"/>
              <a:gd name="connsiteX0" fmla="*/ 318743 w 2810284"/>
              <a:gd name="connsiteY0" fmla="*/ 0 h 2032359"/>
              <a:gd name="connsiteX1" fmla="*/ 2491541 w 2810284"/>
              <a:gd name="connsiteY1" fmla="*/ 0 h 2032359"/>
              <a:gd name="connsiteX2" fmla="*/ 2810284 w 2810284"/>
              <a:gd name="connsiteY2" fmla="*/ 318743 h 2032359"/>
              <a:gd name="connsiteX3" fmla="*/ 2810284 w 2810284"/>
              <a:gd name="connsiteY3" fmla="*/ 1912420 h 2032359"/>
              <a:gd name="connsiteX4" fmla="*/ 2810284 w 2810284"/>
              <a:gd name="connsiteY4" fmla="*/ 1912420 h 2032359"/>
              <a:gd name="connsiteX5" fmla="*/ 1445252 w 2810284"/>
              <a:gd name="connsiteY5" fmla="*/ 2032334 h 2032359"/>
              <a:gd name="connsiteX6" fmla="*/ 0 w 2810284"/>
              <a:gd name="connsiteY6" fmla="*/ 1912420 h 2032359"/>
              <a:gd name="connsiteX7" fmla="*/ 0 w 2810284"/>
              <a:gd name="connsiteY7" fmla="*/ 1912420 h 2032359"/>
              <a:gd name="connsiteX8" fmla="*/ 0 w 2810284"/>
              <a:gd name="connsiteY8" fmla="*/ 318743 h 2032359"/>
              <a:gd name="connsiteX9" fmla="*/ 318743 w 2810284"/>
              <a:gd name="connsiteY9" fmla="*/ 0 h 2032359"/>
              <a:gd name="connsiteX0" fmla="*/ 318743 w 2810284"/>
              <a:gd name="connsiteY0" fmla="*/ 0 h 2156170"/>
              <a:gd name="connsiteX1" fmla="*/ 2491541 w 2810284"/>
              <a:gd name="connsiteY1" fmla="*/ 0 h 2156170"/>
              <a:gd name="connsiteX2" fmla="*/ 2810284 w 2810284"/>
              <a:gd name="connsiteY2" fmla="*/ 318743 h 2156170"/>
              <a:gd name="connsiteX3" fmla="*/ 2810284 w 2810284"/>
              <a:gd name="connsiteY3" fmla="*/ 1912420 h 2156170"/>
              <a:gd name="connsiteX4" fmla="*/ 2810284 w 2810284"/>
              <a:gd name="connsiteY4" fmla="*/ 1912420 h 2156170"/>
              <a:gd name="connsiteX5" fmla="*/ 1440489 w 2810284"/>
              <a:gd name="connsiteY5" fmla="*/ 2156159 h 2156170"/>
              <a:gd name="connsiteX6" fmla="*/ 0 w 2810284"/>
              <a:gd name="connsiteY6" fmla="*/ 1912420 h 2156170"/>
              <a:gd name="connsiteX7" fmla="*/ 0 w 2810284"/>
              <a:gd name="connsiteY7" fmla="*/ 1912420 h 2156170"/>
              <a:gd name="connsiteX8" fmla="*/ 0 w 2810284"/>
              <a:gd name="connsiteY8" fmla="*/ 318743 h 2156170"/>
              <a:gd name="connsiteX9" fmla="*/ 318743 w 2810284"/>
              <a:gd name="connsiteY9" fmla="*/ 0 h 2156170"/>
              <a:gd name="connsiteX0" fmla="*/ 318743 w 2810284"/>
              <a:gd name="connsiteY0" fmla="*/ 0 h 2037121"/>
              <a:gd name="connsiteX1" fmla="*/ 2491541 w 2810284"/>
              <a:gd name="connsiteY1" fmla="*/ 0 h 2037121"/>
              <a:gd name="connsiteX2" fmla="*/ 2810284 w 2810284"/>
              <a:gd name="connsiteY2" fmla="*/ 318743 h 2037121"/>
              <a:gd name="connsiteX3" fmla="*/ 2810284 w 2810284"/>
              <a:gd name="connsiteY3" fmla="*/ 1912420 h 2037121"/>
              <a:gd name="connsiteX4" fmla="*/ 2810284 w 2810284"/>
              <a:gd name="connsiteY4" fmla="*/ 1912420 h 2037121"/>
              <a:gd name="connsiteX5" fmla="*/ 1450014 w 2810284"/>
              <a:gd name="connsiteY5" fmla="*/ 2037097 h 2037121"/>
              <a:gd name="connsiteX6" fmla="*/ 0 w 2810284"/>
              <a:gd name="connsiteY6" fmla="*/ 1912420 h 2037121"/>
              <a:gd name="connsiteX7" fmla="*/ 0 w 2810284"/>
              <a:gd name="connsiteY7" fmla="*/ 1912420 h 2037121"/>
              <a:gd name="connsiteX8" fmla="*/ 0 w 2810284"/>
              <a:gd name="connsiteY8" fmla="*/ 318743 h 2037121"/>
              <a:gd name="connsiteX9" fmla="*/ 318743 w 2810284"/>
              <a:gd name="connsiteY9" fmla="*/ 0 h 2037121"/>
              <a:gd name="connsiteX0" fmla="*/ 318743 w 2810284"/>
              <a:gd name="connsiteY0" fmla="*/ 0 h 2037121"/>
              <a:gd name="connsiteX1" fmla="*/ 2491541 w 2810284"/>
              <a:gd name="connsiteY1" fmla="*/ 0 h 2037121"/>
              <a:gd name="connsiteX2" fmla="*/ 2810284 w 2810284"/>
              <a:gd name="connsiteY2" fmla="*/ 318743 h 2037121"/>
              <a:gd name="connsiteX3" fmla="*/ 2810284 w 2810284"/>
              <a:gd name="connsiteY3" fmla="*/ 1912420 h 2037121"/>
              <a:gd name="connsiteX4" fmla="*/ 2810284 w 2810284"/>
              <a:gd name="connsiteY4" fmla="*/ 1912420 h 2037121"/>
              <a:gd name="connsiteX5" fmla="*/ 1450014 w 2810284"/>
              <a:gd name="connsiteY5" fmla="*/ 2037097 h 2037121"/>
              <a:gd name="connsiteX6" fmla="*/ 0 w 2810284"/>
              <a:gd name="connsiteY6" fmla="*/ 1912420 h 2037121"/>
              <a:gd name="connsiteX7" fmla="*/ 0 w 2810284"/>
              <a:gd name="connsiteY7" fmla="*/ 1912420 h 2037121"/>
              <a:gd name="connsiteX8" fmla="*/ 0 w 2810284"/>
              <a:gd name="connsiteY8" fmla="*/ 318743 h 2037121"/>
              <a:gd name="connsiteX9" fmla="*/ 318743 w 2810284"/>
              <a:gd name="connsiteY9" fmla="*/ 0 h 2037121"/>
              <a:gd name="connsiteX0" fmla="*/ 318743 w 2810284"/>
              <a:gd name="connsiteY0" fmla="*/ 0 h 2085879"/>
              <a:gd name="connsiteX1" fmla="*/ 2491541 w 2810284"/>
              <a:gd name="connsiteY1" fmla="*/ 0 h 2085879"/>
              <a:gd name="connsiteX2" fmla="*/ 2810284 w 2810284"/>
              <a:gd name="connsiteY2" fmla="*/ 318743 h 2085879"/>
              <a:gd name="connsiteX3" fmla="*/ 2810284 w 2810284"/>
              <a:gd name="connsiteY3" fmla="*/ 1912420 h 2085879"/>
              <a:gd name="connsiteX4" fmla="*/ 2810284 w 2810284"/>
              <a:gd name="connsiteY4" fmla="*/ 1912420 h 2085879"/>
              <a:gd name="connsiteX5" fmla="*/ 1450014 w 2810284"/>
              <a:gd name="connsiteY5" fmla="*/ 2085863 h 2085879"/>
              <a:gd name="connsiteX6" fmla="*/ 0 w 2810284"/>
              <a:gd name="connsiteY6" fmla="*/ 1912420 h 2085879"/>
              <a:gd name="connsiteX7" fmla="*/ 0 w 2810284"/>
              <a:gd name="connsiteY7" fmla="*/ 1912420 h 2085879"/>
              <a:gd name="connsiteX8" fmla="*/ 0 w 2810284"/>
              <a:gd name="connsiteY8" fmla="*/ 318743 h 2085879"/>
              <a:gd name="connsiteX9" fmla="*/ 318743 w 2810284"/>
              <a:gd name="connsiteY9" fmla="*/ 0 h 2085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10284" h="2085879">
                <a:moveTo>
                  <a:pt x="318743" y="0"/>
                </a:moveTo>
                <a:lnTo>
                  <a:pt x="2491541" y="0"/>
                </a:lnTo>
                <a:cubicBezTo>
                  <a:pt x="2667578" y="0"/>
                  <a:pt x="2810284" y="142706"/>
                  <a:pt x="2810284" y="318743"/>
                </a:cubicBezTo>
                <a:lnTo>
                  <a:pt x="2810284" y="1912420"/>
                </a:lnTo>
                <a:lnTo>
                  <a:pt x="2810284" y="1912420"/>
                </a:lnTo>
                <a:cubicBezTo>
                  <a:pt x="2582779" y="1932406"/>
                  <a:pt x="2141315" y="2087734"/>
                  <a:pt x="1450014" y="2085863"/>
                </a:cubicBezTo>
                <a:cubicBezTo>
                  <a:pt x="758713" y="2083992"/>
                  <a:pt x="481751" y="1952391"/>
                  <a:pt x="0" y="1912420"/>
                </a:cubicBezTo>
                <a:lnTo>
                  <a:pt x="0" y="1912420"/>
                </a:lnTo>
                <a:lnTo>
                  <a:pt x="0" y="318743"/>
                </a:lnTo>
                <a:cubicBezTo>
                  <a:pt x="0" y="142706"/>
                  <a:pt x="142706" y="0"/>
                  <a:pt x="318743" y="0"/>
                </a:cubicBezTo>
                <a:close/>
              </a:path>
            </a:pathLst>
          </a:custGeom>
          <a:noFill/>
          <a:ln>
            <a:noFill/>
          </a:ln>
          <a:effectLst/>
        </p:spPr>
        <p:txBody>
          <a:bodyPr anchor="ctr"/>
          <a:lstStyle>
            <a:lvl1pPr marL="0" indent="0" algn="ctr">
              <a:buNone/>
              <a:defRPr/>
            </a:lvl1pPr>
          </a:lstStyle>
          <a:p>
            <a:r>
              <a:rPr lang="es-ES"/>
              <a:t>Haga clic en el icono para agregar una imagen</a:t>
            </a:r>
            <a:endParaRPr lang="es-MX" dirty="0"/>
          </a:p>
        </p:txBody>
      </p:sp>
      <p:sp>
        <p:nvSpPr>
          <p:cNvPr id="24" name="Marcador de texto 18">
            <a:extLst>
              <a:ext uri="{FF2B5EF4-FFF2-40B4-BE49-F238E27FC236}">
                <a16:creationId xmlns:a16="http://schemas.microsoft.com/office/drawing/2014/main" xmlns="" id="{052546B1-AA22-44C0-8D05-D68EEABF5362}"/>
              </a:ext>
            </a:extLst>
          </p:cNvPr>
          <p:cNvSpPr>
            <a:spLocks noGrp="1"/>
          </p:cNvSpPr>
          <p:nvPr>
            <p:ph type="body" sz="quarter" idx="17" hasCustomPrompt="1"/>
          </p:nvPr>
        </p:nvSpPr>
        <p:spPr>
          <a:xfrm>
            <a:off x="8872127" y="4541203"/>
            <a:ext cx="2347170" cy="342900"/>
          </a:xfrm>
        </p:spPr>
        <p:txBody>
          <a:bodyPr anchor="ctr">
            <a:noAutofit/>
          </a:bodyPr>
          <a:lstStyle>
            <a:lvl1pPr marL="0" indent="0" algn="ctr">
              <a:buNone/>
              <a:defRPr sz="2000" b="1">
                <a:latin typeface="Montserrat" panose="00000500000000000000" pitchFamily="2" charset="0"/>
              </a:defRPr>
            </a:lvl1pPr>
          </a:lstStyle>
          <a:p>
            <a:pPr lvl="0"/>
            <a:r>
              <a:rPr lang="es-MX" dirty="0"/>
              <a:t>Texto</a:t>
            </a:r>
          </a:p>
        </p:txBody>
      </p:sp>
      <p:sp>
        <p:nvSpPr>
          <p:cNvPr id="25" name="Marcador de texto 20">
            <a:extLst>
              <a:ext uri="{FF2B5EF4-FFF2-40B4-BE49-F238E27FC236}">
                <a16:creationId xmlns:a16="http://schemas.microsoft.com/office/drawing/2014/main" xmlns="" id="{94D04589-B838-4179-8D15-113FA5AD2399}"/>
              </a:ext>
            </a:extLst>
          </p:cNvPr>
          <p:cNvSpPr>
            <a:spLocks noGrp="1"/>
          </p:cNvSpPr>
          <p:nvPr>
            <p:ph type="body" sz="quarter" idx="18"/>
          </p:nvPr>
        </p:nvSpPr>
        <p:spPr>
          <a:xfrm>
            <a:off x="8872127" y="4996815"/>
            <a:ext cx="2347170" cy="719138"/>
          </a:xfrm>
        </p:spPr>
        <p:txBody>
          <a:bodyPr>
            <a:normAutofit/>
          </a:bodyPr>
          <a:lstStyle>
            <a:lvl1pPr marL="0" indent="0" algn="ctr">
              <a:buNone/>
              <a:defRPr sz="1600">
                <a:latin typeface="Montserrat" panose="00000500000000000000" pitchFamily="2" charset="0"/>
              </a:defRPr>
            </a:lvl1pPr>
          </a:lstStyle>
          <a:p>
            <a:pPr lvl="0"/>
            <a:r>
              <a:rPr lang="es-ES"/>
              <a:t>Haga clic para modificar los estilos de texto del patrón</a:t>
            </a:r>
          </a:p>
        </p:txBody>
      </p:sp>
      <p:sp>
        <p:nvSpPr>
          <p:cNvPr id="14" name="Rectángulo: esquinas redondeadas 13">
            <a:extLst>
              <a:ext uri="{FF2B5EF4-FFF2-40B4-BE49-F238E27FC236}">
                <a16:creationId xmlns:a16="http://schemas.microsoft.com/office/drawing/2014/main" xmlns="" id="{151D85AF-CF46-4E70-B0C5-AAC0210BD97C}"/>
              </a:ext>
            </a:extLst>
          </p:cNvPr>
          <p:cNvSpPr/>
          <p:nvPr/>
        </p:nvSpPr>
        <p:spPr>
          <a:xfrm>
            <a:off x="5246061" y="1834816"/>
            <a:ext cx="2810284" cy="3824839"/>
          </a:xfrm>
          <a:prstGeom prst="roundRect">
            <a:avLst>
              <a:gd name="adj" fmla="val 11483"/>
            </a:avLst>
          </a:prstGeom>
          <a:solidFill>
            <a:schemeClr val="bg1"/>
          </a:solidFill>
          <a:ln>
            <a:noFill/>
          </a:ln>
          <a:effectLst>
            <a:outerShdw blurRad="254000" dist="76200" dir="24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Marcador de posición de imagen 7">
            <a:extLst>
              <a:ext uri="{FF2B5EF4-FFF2-40B4-BE49-F238E27FC236}">
                <a16:creationId xmlns:a16="http://schemas.microsoft.com/office/drawing/2014/main" xmlns="" id="{B1791EF9-7578-4CD6-89EB-48B7572EE226}"/>
              </a:ext>
            </a:extLst>
          </p:cNvPr>
          <p:cNvSpPr>
            <a:spLocks noGrp="1"/>
          </p:cNvSpPr>
          <p:nvPr>
            <p:ph type="pic" sz="quarter" idx="13"/>
          </p:nvPr>
        </p:nvSpPr>
        <p:spPr>
          <a:xfrm>
            <a:off x="5246061" y="1834815"/>
            <a:ext cx="2810284" cy="2037110"/>
          </a:xfrm>
          <a:custGeom>
            <a:avLst/>
            <a:gdLst>
              <a:gd name="connsiteX0" fmla="*/ 318743 w 2810284"/>
              <a:gd name="connsiteY0" fmla="*/ 0 h 1912420"/>
              <a:gd name="connsiteX1" fmla="*/ 2491541 w 2810284"/>
              <a:gd name="connsiteY1" fmla="*/ 0 h 1912420"/>
              <a:gd name="connsiteX2" fmla="*/ 2810284 w 2810284"/>
              <a:gd name="connsiteY2" fmla="*/ 318743 h 1912420"/>
              <a:gd name="connsiteX3" fmla="*/ 2810284 w 2810284"/>
              <a:gd name="connsiteY3" fmla="*/ 1912420 h 1912420"/>
              <a:gd name="connsiteX4" fmla="*/ 2810284 w 2810284"/>
              <a:gd name="connsiteY4" fmla="*/ 1912420 h 1912420"/>
              <a:gd name="connsiteX5" fmla="*/ 0 w 2810284"/>
              <a:gd name="connsiteY5" fmla="*/ 1912420 h 1912420"/>
              <a:gd name="connsiteX6" fmla="*/ 0 w 2810284"/>
              <a:gd name="connsiteY6" fmla="*/ 1912420 h 1912420"/>
              <a:gd name="connsiteX7" fmla="*/ 0 w 2810284"/>
              <a:gd name="connsiteY7" fmla="*/ 318743 h 1912420"/>
              <a:gd name="connsiteX8" fmla="*/ 318743 w 2810284"/>
              <a:gd name="connsiteY8" fmla="*/ 0 h 1912420"/>
              <a:gd name="connsiteX0" fmla="*/ 318743 w 2810284"/>
              <a:gd name="connsiteY0" fmla="*/ 0 h 2032334"/>
              <a:gd name="connsiteX1" fmla="*/ 2491541 w 2810284"/>
              <a:gd name="connsiteY1" fmla="*/ 0 h 2032334"/>
              <a:gd name="connsiteX2" fmla="*/ 2810284 w 2810284"/>
              <a:gd name="connsiteY2" fmla="*/ 318743 h 2032334"/>
              <a:gd name="connsiteX3" fmla="*/ 2810284 w 2810284"/>
              <a:gd name="connsiteY3" fmla="*/ 1912420 h 2032334"/>
              <a:gd name="connsiteX4" fmla="*/ 2810284 w 2810284"/>
              <a:gd name="connsiteY4" fmla="*/ 1912420 h 2032334"/>
              <a:gd name="connsiteX5" fmla="*/ 1445252 w 2810284"/>
              <a:gd name="connsiteY5" fmla="*/ 2032334 h 2032334"/>
              <a:gd name="connsiteX6" fmla="*/ 0 w 2810284"/>
              <a:gd name="connsiteY6" fmla="*/ 1912420 h 2032334"/>
              <a:gd name="connsiteX7" fmla="*/ 0 w 2810284"/>
              <a:gd name="connsiteY7" fmla="*/ 1912420 h 2032334"/>
              <a:gd name="connsiteX8" fmla="*/ 0 w 2810284"/>
              <a:gd name="connsiteY8" fmla="*/ 318743 h 2032334"/>
              <a:gd name="connsiteX9" fmla="*/ 318743 w 2810284"/>
              <a:gd name="connsiteY9" fmla="*/ 0 h 2032334"/>
              <a:gd name="connsiteX0" fmla="*/ 318743 w 2810284"/>
              <a:gd name="connsiteY0" fmla="*/ 0 h 2039477"/>
              <a:gd name="connsiteX1" fmla="*/ 2491541 w 2810284"/>
              <a:gd name="connsiteY1" fmla="*/ 0 h 2039477"/>
              <a:gd name="connsiteX2" fmla="*/ 2810284 w 2810284"/>
              <a:gd name="connsiteY2" fmla="*/ 318743 h 2039477"/>
              <a:gd name="connsiteX3" fmla="*/ 2810284 w 2810284"/>
              <a:gd name="connsiteY3" fmla="*/ 1912420 h 2039477"/>
              <a:gd name="connsiteX4" fmla="*/ 2810284 w 2810284"/>
              <a:gd name="connsiteY4" fmla="*/ 1912420 h 2039477"/>
              <a:gd name="connsiteX5" fmla="*/ 1445252 w 2810284"/>
              <a:gd name="connsiteY5" fmla="*/ 2032334 h 2039477"/>
              <a:gd name="connsiteX6" fmla="*/ 0 w 2810284"/>
              <a:gd name="connsiteY6" fmla="*/ 1912420 h 2039477"/>
              <a:gd name="connsiteX7" fmla="*/ 0 w 2810284"/>
              <a:gd name="connsiteY7" fmla="*/ 1912420 h 2039477"/>
              <a:gd name="connsiteX8" fmla="*/ 0 w 2810284"/>
              <a:gd name="connsiteY8" fmla="*/ 318743 h 2039477"/>
              <a:gd name="connsiteX9" fmla="*/ 318743 w 2810284"/>
              <a:gd name="connsiteY9" fmla="*/ 0 h 2039477"/>
              <a:gd name="connsiteX0" fmla="*/ 318743 w 2810284"/>
              <a:gd name="connsiteY0" fmla="*/ 0 h 2032359"/>
              <a:gd name="connsiteX1" fmla="*/ 2491541 w 2810284"/>
              <a:gd name="connsiteY1" fmla="*/ 0 h 2032359"/>
              <a:gd name="connsiteX2" fmla="*/ 2810284 w 2810284"/>
              <a:gd name="connsiteY2" fmla="*/ 318743 h 2032359"/>
              <a:gd name="connsiteX3" fmla="*/ 2810284 w 2810284"/>
              <a:gd name="connsiteY3" fmla="*/ 1912420 h 2032359"/>
              <a:gd name="connsiteX4" fmla="*/ 2810284 w 2810284"/>
              <a:gd name="connsiteY4" fmla="*/ 1912420 h 2032359"/>
              <a:gd name="connsiteX5" fmla="*/ 1445252 w 2810284"/>
              <a:gd name="connsiteY5" fmla="*/ 2032334 h 2032359"/>
              <a:gd name="connsiteX6" fmla="*/ 0 w 2810284"/>
              <a:gd name="connsiteY6" fmla="*/ 1912420 h 2032359"/>
              <a:gd name="connsiteX7" fmla="*/ 0 w 2810284"/>
              <a:gd name="connsiteY7" fmla="*/ 1912420 h 2032359"/>
              <a:gd name="connsiteX8" fmla="*/ 0 w 2810284"/>
              <a:gd name="connsiteY8" fmla="*/ 318743 h 2032359"/>
              <a:gd name="connsiteX9" fmla="*/ 318743 w 2810284"/>
              <a:gd name="connsiteY9" fmla="*/ 0 h 2032359"/>
              <a:gd name="connsiteX0" fmla="*/ 318743 w 2810284"/>
              <a:gd name="connsiteY0" fmla="*/ 0 h 2156170"/>
              <a:gd name="connsiteX1" fmla="*/ 2491541 w 2810284"/>
              <a:gd name="connsiteY1" fmla="*/ 0 h 2156170"/>
              <a:gd name="connsiteX2" fmla="*/ 2810284 w 2810284"/>
              <a:gd name="connsiteY2" fmla="*/ 318743 h 2156170"/>
              <a:gd name="connsiteX3" fmla="*/ 2810284 w 2810284"/>
              <a:gd name="connsiteY3" fmla="*/ 1912420 h 2156170"/>
              <a:gd name="connsiteX4" fmla="*/ 2810284 w 2810284"/>
              <a:gd name="connsiteY4" fmla="*/ 1912420 h 2156170"/>
              <a:gd name="connsiteX5" fmla="*/ 1440489 w 2810284"/>
              <a:gd name="connsiteY5" fmla="*/ 2156159 h 2156170"/>
              <a:gd name="connsiteX6" fmla="*/ 0 w 2810284"/>
              <a:gd name="connsiteY6" fmla="*/ 1912420 h 2156170"/>
              <a:gd name="connsiteX7" fmla="*/ 0 w 2810284"/>
              <a:gd name="connsiteY7" fmla="*/ 1912420 h 2156170"/>
              <a:gd name="connsiteX8" fmla="*/ 0 w 2810284"/>
              <a:gd name="connsiteY8" fmla="*/ 318743 h 2156170"/>
              <a:gd name="connsiteX9" fmla="*/ 318743 w 2810284"/>
              <a:gd name="connsiteY9" fmla="*/ 0 h 2156170"/>
              <a:gd name="connsiteX0" fmla="*/ 318743 w 2810284"/>
              <a:gd name="connsiteY0" fmla="*/ 0 h 2037121"/>
              <a:gd name="connsiteX1" fmla="*/ 2491541 w 2810284"/>
              <a:gd name="connsiteY1" fmla="*/ 0 h 2037121"/>
              <a:gd name="connsiteX2" fmla="*/ 2810284 w 2810284"/>
              <a:gd name="connsiteY2" fmla="*/ 318743 h 2037121"/>
              <a:gd name="connsiteX3" fmla="*/ 2810284 w 2810284"/>
              <a:gd name="connsiteY3" fmla="*/ 1912420 h 2037121"/>
              <a:gd name="connsiteX4" fmla="*/ 2810284 w 2810284"/>
              <a:gd name="connsiteY4" fmla="*/ 1912420 h 2037121"/>
              <a:gd name="connsiteX5" fmla="*/ 1450014 w 2810284"/>
              <a:gd name="connsiteY5" fmla="*/ 2037097 h 2037121"/>
              <a:gd name="connsiteX6" fmla="*/ 0 w 2810284"/>
              <a:gd name="connsiteY6" fmla="*/ 1912420 h 2037121"/>
              <a:gd name="connsiteX7" fmla="*/ 0 w 2810284"/>
              <a:gd name="connsiteY7" fmla="*/ 1912420 h 2037121"/>
              <a:gd name="connsiteX8" fmla="*/ 0 w 2810284"/>
              <a:gd name="connsiteY8" fmla="*/ 318743 h 2037121"/>
              <a:gd name="connsiteX9" fmla="*/ 318743 w 2810284"/>
              <a:gd name="connsiteY9" fmla="*/ 0 h 2037121"/>
              <a:gd name="connsiteX0" fmla="*/ 318743 w 2810284"/>
              <a:gd name="connsiteY0" fmla="*/ 0 h 2037121"/>
              <a:gd name="connsiteX1" fmla="*/ 2491541 w 2810284"/>
              <a:gd name="connsiteY1" fmla="*/ 0 h 2037121"/>
              <a:gd name="connsiteX2" fmla="*/ 2810284 w 2810284"/>
              <a:gd name="connsiteY2" fmla="*/ 318743 h 2037121"/>
              <a:gd name="connsiteX3" fmla="*/ 2810284 w 2810284"/>
              <a:gd name="connsiteY3" fmla="*/ 1912420 h 2037121"/>
              <a:gd name="connsiteX4" fmla="*/ 2810284 w 2810284"/>
              <a:gd name="connsiteY4" fmla="*/ 1912420 h 2037121"/>
              <a:gd name="connsiteX5" fmla="*/ 1450014 w 2810284"/>
              <a:gd name="connsiteY5" fmla="*/ 2037097 h 2037121"/>
              <a:gd name="connsiteX6" fmla="*/ 0 w 2810284"/>
              <a:gd name="connsiteY6" fmla="*/ 1912420 h 2037121"/>
              <a:gd name="connsiteX7" fmla="*/ 0 w 2810284"/>
              <a:gd name="connsiteY7" fmla="*/ 1912420 h 2037121"/>
              <a:gd name="connsiteX8" fmla="*/ 0 w 2810284"/>
              <a:gd name="connsiteY8" fmla="*/ 318743 h 2037121"/>
              <a:gd name="connsiteX9" fmla="*/ 318743 w 2810284"/>
              <a:gd name="connsiteY9" fmla="*/ 0 h 2037121"/>
              <a:gd name="connsiteX0" fmla="*/ 318743 w 2810284"/>
              <a:gd name="connsiteY0" fmla="*/ 0 h 2085879"/>
              <a:gd name="connsiteX1" fmla="*/ 2491541 w 2810284"/>
              <a:gd name="connsiteY1" fmla="*/ 0 h 2085879"/>
              <a:gd name="connsiteX2" fmla="*/ 2810284 w 2810284"/>
              <a:gd name="connsiteY2" fmla="*/ 318743 h 2085879"/>
              <a:gd name="connsiteX3" fmla="*/ 2810284 w 2810284"/>
              <a:gd name="connsiteY3" fmla="*/ 1912420 h 2085879"/>
              <a:gd name="connsiteX4" fmla="*/ 2810284 w 2810284"/>
              <a:gd name="connsiteY4" fmla="*/ 1912420 h 2085879"/>
              <a:gd name="connsiteX5" fmla="*/ 1450014 w 2810284"/>
              <a:gd name="connsiteY5" fmla="*/ 2085863 h 2085879"/>
              <a:gd name="connsiteX6" fmla="*/ 0 w 2810284"/>
              <a:gd name="connsiteY6" fmla="*/ 1912420 h 2085879"/>
              <a:gd name="connsiteX7" fmla="*/ 0 w 2810284"/>
              <a:gd name="connsiteY7" fmla="*/ 1912420 h 2085879"/>
              <a:gd name="connsiteX8" fmla="*/ 0 w 2810284"/>
              <a:gd name="connsiteY8" fmla="*/ 318743 h 2085879"/>
              <a:gd name="connsiteX9" fmla="*/ 318743 w 2810284"/>
              <a:gd name="connsiteY9" fmla="*/ 0 h 2085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10284" h="2085879">
                <a:moveTo>
                  <a:pt x="318743" y="0"/>
                </a:moveTo>
                <a:lnTo>
                  <a:pt x="2491541" y="0"/>
                </a:lnTo>
                <a:cubicBezTo>
                  <a:pt x="2667578" y="0"/>
                  <a:pt x="2810284" y="142706"/>
                  <a:pt x="2810284" y="318743"/>
                </a:cubicBezTo>
                <a:lnTo>
                  <a:pt x="2810284" y="1912420"/>
                </a:lnTo>
                <a:lnTo>
                  <a:pt x="2810284" y="1912420"/>
                </a:lnTo>
                <a:cubicBezTo>
                  <a:pt x="2582779" y="1932406"/>
                  <a:pt x="2141315" y="2087734"/>
                  <a:pt x="1450014" y="2085863"/>
                </a:cubicBezTo>
                <a:cubicBezTo>
                  <a:pt x="758713" y="2083992"/>
                  <a:pt x="481751" y="1952391"/>
                  <a:pt x="0" y="1912420"/>
                </a:cubicBezTo>
                <a:lnTo>
                  <a:pt x="0" y="1912420"/>
                </a:lnTo>
                <a:lnTo>
                  <a:pt x="0" y="318743"/>
                </a:lnTo>
                <a:cubicBezTo>
                  <a:pt x="0" y="142706"/>
                  <a:pt x="142706" y="0"/>
                  <a:pt x="318743" y="0"/>
                </a:cubicBezTo>
                <a:close/>
              </a:path>
            </a:pathLst>
          </a:custGeom>
          <a:noFill/>
          <a:ln>
            <a:noFill/>
          </a:ln>
          <a:effectLst/>
        </p:spPr>
        <p:txBody>
          <a:bodyPr anchor="ctr"/>
          <a:lstStyle>
            <a:lvl1pPr marL="0" indent="0" algn="ctr">
              <a:buNone/>
              <a:defRPr/>
            </a:lvl1pPr>
          </a:lstStyle>
          <a:p>
            <a:r>
              <a:rPr lang="es-ES"/>
              <a:t>Haga clic en el icono para agregar una imagen</a:t>
            </a:r>
            <a:endParaRPr lang="es-MX" dirty="0"/>
          </a:p>
        </p:txBody>
      </p:sp>
      <p:sp>
        <p:nvSpPr>
          <p:cNvPr id="19" name="Marcador de texto 18">
            <a:extLst>
              <a:ext uri="{FF2B5EF4-FFF2-40B4-BE49-F238E27FC236}">
                <a16:creationId xmlns:a16="http://schemas.microsoft.com/office/drawing/2014/main" xmlns="" id="{12BBECDF-209F-4D5F-A6E7-7CA29AA8DFDD}"/>
              </a:ext>
            </a:extLst>
          </p:cNvPr>
          <p:cNvSpPr>
            <a:spLocks noGrp="1"/>
          </p:cNvSpPr>
          <p:nvPr>
            <p:ph type="body" sz="quarter" idx="14" hasCustomPrompt="1"/>
          </p:nvPr>
        </p:nvSpPr>
        <p:spPr>
          <a:xfrm>
            <a:off x="5477618" y="4106863"/>
            <a:ext cx="2347170" cy="342900"/>
          </a:xfrm>
        </p:spPr>
        <p:txBody>
          <a:bodyPr anchor="ctr">
            <a:noAutofit/>
          </a:bodyPr>
          <a:lstStyle>
            <a:lvl1pPr marL="0" indent="0" algn="ctr">
              <a:buNone/>
              <a:defRPr sz="2000" b="1">
                <a:latin typeface="Montserrat" panose="00000500000000000000" pitchFamily="2" charset="0"/>
              </a:defRPr>
            </a:lvl1pPr>
          </a:lstStyle>
          <a:p>
            <a:pPr lvl="0"/>
            <a:r>
              <a:rPr lang="es-MX" dirty="0"/>
              <a:t>Texto</a:t>
            </a:r>
          </a:p>
        </p:txBody>
      </p:sp>
      <p:sp>
        <p:nvSpPr>
          <p:cNvPr id="21" name="Marcador de texto 20">
            <a:extLst>
              <a:ext uri="{FF2B5EF4-FFF2-40B4-BE49-F238E27FC236}">
                <a16:creationId xmlns:a16="http://schemas.microsoft.com/office/drawing/2014/main" xmlns="" id="{31615BFF-7D7B-45BA-90A1-26C409C2FEB3}"/>
              </a:ext>
            </a:extLst>
          </p:cNvPr>
          <p:cNvSpPr>
            <a:spLocks noGrp="1"/>
          </p:cNvSpPr>
          <p:nvPr>
            <p:ph type="body" sz="quarter" idx="15"/>
          </p:nvPr>
        </p:nvSpPr>
        <p:spPr>
          <a:xfrm>
            <a:off x="5477618" y="4562475"/>
            <a:ext cx="2347170" cy="719138"/>
          </a:xfrm>
        </p:spPr>
        <p:txBody>
          <a:bodyPr>
            <a:normAutofit/>
          </a:bodyPr>
          <a:lstStyle>
            <a:lvl1pPr marL="0" indent="0" algn="ctr">
              <a:buNone/>
              <a:defRPr sz="1600">
                <a:latin typeface="Montserrat" panose="00000500000000000000" pitchFamily="2" charset="0"/>
              </a:defRPr>
            </a:lvl1pPr>
          </a:lstStyle>
          <a:p>
            <a:pPr lvl="0"/>
            <a:r>
              <a:rPr lang="es-ES"/>
              <a:t>Haga clic para modificar los estilos de texto del patrón</a:t>
            </a:r>
          </a:p>
        </p:txBody>
      </p:sp>
      <p:sp>
        <p:nvSpPr>
          <p:cNvPr id="27" name="Marcador de texto 26">
            <a:extLst>
              <a:ext uri="{FF2B5EF4-FFF2-40B4-BE49-F238E27FC236}">
                <a16:creationId xmlns:a16="http://schemas.microsoft.com/office/drawing/2014/main" xmlns="" id="{40974F81-65DF-4E5E-BF22-48C288732793}"/>
              </a:ext>
            </a:extLst>
          </p:cNvPr>
          <p:cNvSpPr>
            <a:spLocks noGrp="1"/>
          </p:cNvSpPr>
          <p:nvPr>
            <p:ph type="body" sz="quarter" idx="19"/>
          </p:nvPr>
        </p:nvSpPr>
        <p:spPr>
          <a:xfrm>
            <a:off x="838199" y="3060700"/>
            <a:ext cx="3676047" cy="3243847"/>
          </a:xfrm>
        </p:spPr>
        <p:txBody>
          <a:bodyPr>
            <a:normAutofit/>
          </a:bodyPr>
          <a:lstStyle>
            <a:lvl1pPr marL="0" indent="0">
              <a:buNone/>
              <a:defRPr sz="1400">
                <a:latin typeface="+mn-lt"/>
              </a:defRPr>
            </a:lvl1pPr>
          </a:lstStyle>
          <a:p>
            <a:pPr lvl="0"/>
            <a:r>
              <a:rPr lang="es-ES"/>
              <a:t>Haga clic para modificar los estilos de texto del patrón</a:t>
            </a:r>
          </a:p>
        </p:txBody>
      </p:sp>
      <p:sp>
        <p:nvSpPr>
          <p:cNvPr id="11" name="Marcador de texto 10">
            <a:extLst>
              <a:ext uri="{FF2B5EF4-FFF2-40B4-BE49-F238E27FC236}">
                <a16:creationId xmlns:a16="http://schemas.microsoft.com/office/drawing/2014/main" xmlns="" id="{40BF9091-AFFC-48BF-963D-A40E88E57E20}"/>
              </a:ext>
            </a:extLst>
          </p:cNvPr>
          <p:cNvSpPr>
            <a:spLocks noGrp="1"/>
          </p:cNvSpPr>
          <p:nvPr>
            <p:ph type="body" sz="quarter" idx="10"/>
          </p:nvPr>
        </p:nvSpPr>
        <p:spPr>
          <a:xfrm>
            <a:off x="838199" y="963244"/>
            <a:ext cx="3676047" cy="557547"/>
          </a:xfrm>
        </p:spPr>
        <p:txBody>
          <a:bodyPr>
            <a:normAutofit/>
          </a:bodyPr>
          <a:lstStyle>
            <a:lvl1pPr marL="0" indent="0">
              <a:buNone/>
              <a:defRPr sz="1800">
                <a:solidFill>
                  <a:schemeClr val="tx2"/>
                </a:solidFill>
                <a:latin typeface="+mn-lt"/>
              </a:defRPr>
            </a:lvl1pPr>
          </a:lstStyle>
          <a:p>
            <a:pPr lvl="0"/>
            <a:r>
              <a:rPr lang="es-ES"/>
              <a:t>Haga clic para modificar los estilos de texto del patrón</a:t>
            </a:r>
          </a:p>
        </p:txBody>
      </p:sp>
      <p:sp>
        <p:nvSpPr>
          <p:cNvPr id="2" name="Título 1">
            <a:extLst>
              <a:ext uri="{FF2B5EF4-FFF2-40B4-BE49-F238E27FC236}">
                <a16:creationId xmlns:a16="http://schemas.microsoft.com/office/drawing/2014/main" xmlns="" id="{BB65864A-7B2A-4234-B64F-C0F09C29B22C}"/>
              </a:ext>
            </a:extLst>
          </p:cNvPr>
          <p:cNvSpPr>
            <a:spLocks noGrp="1"/>
          </p:cNvSpPr>
          <p:nvPr>
            <p:ph type="title" hasCustomPrompt="1"/>
          </p:nvPr>
        </p:nvSpPr>
        <p:spPr>
          <a:xfrm>
            <a:off x="838200" y="1520791"/>
            <a:ext cx="3676048" cy="1155031"/>
          </a:xfrm>
        </p:spPr>
        <p:txBody>
          <a:bodyPr>
            <a:normAutofit/>
          </a:bodyPr>
          <a:lstStyle>
            <a:lvl1pPr>
              <a:defRPr sz="4400" b="1">
                <a:latin typeface="+mj-lt"/>
              </a:defRPr>
            </a:lvl1pPr>
          </a:lstStyle>
          <a:p>
            <a:r>
              <a:rPr lang="es-ES" dirty="0"/>
              <a:t>TITULO</a:t>
            </a:r>
            <a:endParaRPr lang="es-MX" dirty="0"/>
          </a:p>
        </p:txBody>
      </p:sp>
    </p:spTree>
    <p:extLst>
      <p:ext uri="{BB962C8B-B14F-4D97-AF65-F5344CB8AC3E}">
        <p14:creationId xmlns:p14="http://schemas.microsoft.com/office/powerpoint/2010/main" val="1800448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E78288B6-5A33-4DEA-8F7E-038A7C69F2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xmlns="" id="{1402EC83-C652-4642-BEE4-B02DE232F2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xmlns="" id="{564801C9-BA4D-4072-8EEA-3FB73FBEDC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843776-4E5D-491A-BD5F-C1502BD90EF1}" type="datetimeFigureOut">
              <a:rPr lang="es-MX" smtClean="0"/>
              <a:t>15/11/2023</a:t>
            </a:fld>
            <a:endParaRPr lang="es-MX"/>
          </a:p>
        </p:txBody>
      </p:sp>
      <p:sp>
        <p:nvSpPr>
          <p:cNvPr id="5" name="Marcador de pie de página 4">
            <a:extLst>
              <a:ext uri="{FF2B5EF4-FFF2-40B4-BE49-F238E27FC236}">
                <a16:creationId xmlns:a16="http://schemas.microsoft.com/office/drawing/2014/main" xmlns="" id="{C764F21A-598B-437F-B0EE-E986AA97FC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xmlns="" id="{FFC868F3-2752-4EEC-88F0-912665AB95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1C7836-4007-4809-B463-23657185EC39}" type="slidenum">
              <a:rPr lang="es-MX" smtClean="0"/>
              <a:t>‹Nº›</a:t>
            </a:fld>
            <a:endParaRPr lang="es-MX"/>
          </a:p>
        </p:txBody>
      </p:sp>
    </p:spTree>
    <p:extLst>
      <p:ext uri="{BB962C8B-B14F-4D97-AF65-F5344CB8AC3E}">
        <p14:creationId xmlns:p14="http://schemas.microsoft.com/office/powerpoint/2010/main" val="31058348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5.png"/><Relationship Id="rId1" Type="http://schemas.openxmlformats.org/officeDocument/2006/relationships/slideLayout" Target="../slideLayouts/slideLayout6.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hyperlink" Target="https://diferenciando.com/proceso-y-procedimiento/" TargetMode="External"/><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17.pn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2.png"/><Relationship Id="rId2" Type="http://schemas.openxmlformats.org/officeDocument/2006/relationships/image" Target="../media/image7.jpg"/><Relationship Id="rId1" Type="http://schemas.openxmlformats.org/officeDocument/2006/relationships/slideLayout" Target="../slideLayouts/slideLayout7.xml"/><Relationship Id="rId6" Type="http://schemas.openxmlformats.org/officeDocument/2006/relationships/image" Target="../media/image11.jpeg"/><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3.png"/><Relationship Id="rId1" Type="http://schemas.openxmlformats.org/officeDocument/2006/relationships/slideLayout" Target="../slideLayouts/slideLayout9.x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texto 4">
            <a:extLst>
              <a:ext uri="{FF2B5EF4-FFF2-40B4-BE49-F238E27FC236}">
                <a16:creationId xmlns:a16="http://schemas.microsoft.com/office/drawing/2014/main" xmlns="" id="{BC20B244-5FE6-475E-A245-082CCC235CCE}"/>
              </a:ext>
            </a:extLst>
          </p:cNvPr>
          <p:cNvSpPr>
            <a:spLocks noGrp="1"/>
          </p:cNvSpPr>
          <p:nvPr>
            <p:ph type="body" sz="quarter" idx="10"/>
          </p:nvPr>
        </p:nvSpPr>
        <p:spPr/>
        <p:txBody>
          <a:bodyPr>
            <a:normAutofit lnSpcReduction="10000"/>
          </a:bodyPr>
          <a:lstStyle/>
          <a:p>
            <a:r>
              <a:rPr lang="es-MX" dirty="0" smtClean="0"/>
              <a:t>Lic. </a:t>
            </a:r>
            <a:r>
              <a:rPr lang="es-MX" dirty="0" err="1" smtClean="0"/>
              <a:t>Suheidy</a:t>
            </a:r>
            <a:r>
              <a:rPr lang="es-MX" dirty="0" smtClean="0"/>
              <a:t> Sánchez Lara</a:t>
            </a:r>
          </a:p>
          <a:p>
            <a:r>
              <a:rPr lang="es-MX" dirty="0" smtClean="0"/>
              <a:t>Secretaria Ejecutiva</a:t>
            </a:r>
            <a:endParaRPr lang="es-MX" dirty="0"/>
          </a:p>
        </p:txBody>
      </p:sp>
      <p:sp>
        <p:nvSpPr>
          <p:cNvPr id="4" name="Título 3">
            <a:extLst>
              <a:ext uri="{FF2B5EF4-FFF2-40B4-BE49-F238E27FC236}">
                <a16:creationId xmlns:a16="http://schemas.microsoft.com/office/drawing/2014/main" xmlns="" id="{4BE4279D-6B5B-4468-80C2-DF1D75D5BFAA}"/>
              </a:ext>
            </a:extLst>
          </p:cNvPr>
          <p:cNvSpPr>
            <a:spLocks noGrp="1"/>
          </p:cNvSpPr>
          <p:nvPr>
            <p:ph type="title"/>
          </p:nvPr>
        </p:nvSpPr>
        <p:spPr/>
        <p:txBody>
          <a:bodyPr>
            <a:normAutofit fontScale="90000"/>
          </a:bodyPr>
          <a:lstStyle/>
          <a:p>
            <a:r>
              <a:rPr lang="es-MX" sz="2800" dirty="0"/>
              <a:t>DENUNCIAS POR INCUMPLIMIENTO DE OBLIGACIONES DE TRANSPARENCIA</a:t>
            </a:r>
          </a:p>
        </p:txBody>
      </p:sp>
    </p:spTree>
    <p:extLst>
      <p:ext uri="{BB962C8B-B14F-4D97-AF65-F5344CB8AC3E}">
        <p14:creationId xmlns:p14="http://schemas.microsoft.com/office/powerpoint/2010/main" val="978884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xmlns="" id="{38B79AE1-3880-44CB-AD4B-BB2301FDF45F}"/>
              </a:ext>
            </a:extLst>
          </p:cNvPr>
          <p:cNvSpPr>
            <a:spLocks noGrp="1"/>
          </p:cNvSpPr>
          <p:nvPr>
            <p:ph type="body" sz="quarter" idx="17"/>
          </p:nvPr>
        </p:nvSpPr>
        <p:spPr>
          <a:xfrm>
            <a:off x="6378574" y="4549775"/>
            <a:ext cx="4716463" cy="1359411"/>
          </a:xfrm>
        </p:spPr>
        <p:txBody>
          <a:bodyPr/>
          <a:lstStyle/>
          <a:p>
            <a:r>
              <a:rPr lang="es-MX" sz="1800" dirty="0">
                <a:effectLst/>
                <a:latin typeface="Montserrat" panose="00000500000000000000" pitchFamily="2" charset="0"/>
                <a:ea typeface="Calibri" panose="020F0502020204030204" pitchFamily="34" charset="0"/>
                <a:cs typeface="Times New Roman" panose="02020603050405020304" pitchFamily="18" charset="0"/>
              </a:rPr>
              <a:t>a la notificación de </a:t>
            </a:r>
            <a:r>
              <a:rPr lang="es-MX" sz="1800" dirty="0" smtClean="0">
                <a:effectLst/>
                <a:latin typeface="Montserrat" panose="00000500000000000000" pitchFamily="2" charset="0"/>
                <a:ea typeface="Calibri" panose="020F0502020204030204" pitchFamily="34" charset="0"/>
                <a:cs typeface="Times New Roman" panose="02020603050405020304" pitchFamily="18" charset="0"/>
              </a:rPr>
              <a:t>admisión.</a:t>
            </a:r>
          </a:p>
          <a:p>
            <a:r>
              <a:rPr lang="es-MX" sz="1800" dirty="0" smtClean="0">
                <a:latin typeface="Montserrat" panose="00000500000000000000" pitchFamily="2" charset="0"/>
                <a:cs typeface="Times New Roman" panose="02020603050405020304" pitchFamily="18" charset="0"/>
              </a:rPr>
              <a:t>Expondrá los hechos y motivos de la denuncia. (Mencionar el área que le corresponde cargar la información)</a:t>
            </a:r>
            <a:endParaRPr lang="es-MX" dirty="0"/>
          </a:p>
        </p:txBody>
      </p:sp>
      <p:sp>
        <p:nvSpPr>
          <p:cNvPr id="4" name="Marcador de texto 3">
            <a:extLst>
              <a:ext uri="{FF2B5EF4-FFF2-40B4-BE49-F238E27FC236}">
                <a16:creationId xmlns:a16="http://schemas.microsoft.com/office/drawing/2014/main" xmlns="" id="{89B69D3D-E99E-4E65-BE80-BC117D07717B}"/>
              </a:ext>
            </a:extLst>
          </p:cNvPr>
          <p:cNvSpPr>
            <a:spLocks noGrp="1"/>
          </p:cNvSpPr>
          <p:nvPr>
            <p:ph type="body" sz="quarter" idx="16"/>
          </p:nvPr>
        </p:nvSpPr>
        <p:spPr/>
        <p:txBody>
          <a:bodyPr/>
          <a:lstStyle/>
          <a:p>
            <a:r>
              <a:rPr lang="es-MX" dirty="0"/>
              <a:t>3 días siguientes</a:t>
            </a:r>
          </a:p>
        </p:txBody>
      </p:sp>
      <p:pic>
        <p:nvPicPr>
          <p:cNvPr id="9" name="Marcador de posición de imagen 8">
            <a:extLst>
              <a:ext uri="{FF2B5EF4-FFF2-40B4-BE49-F238E27FC236}">
                <a16:creationId xmlns:a16="http://schemas.microsoft.com/office/drawing/2014/main" xmlns="" id="{A792B7B3-5768-4F9F-8485-C829DF7A7DB6}"/>
              </a:ext>
            </a:extLst>
          </p:cNvPr>
          <p:cNvPicPr>
            <a:picLocks noGrp="1" noChangeAspect="1"/>
          </p:cNvPicPr>
          <p:nvPr>
            <p:ph type="pic" sz="quarter" idx="15"/>
          </p:nvPr>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l="-21714" t="-21714" r="-21714" b="-21714"/>
          <a:stretch/>
        </p:blipFill>
        <p:spPr>
          <a:xfrm>
            <a:off x="6434136" y="2790824"/>
            <a:ext cx="1090614" cy="1090614"/>
          </a:xfrm>
        </p:spPr>
      </p:pic>
      <p:sp>
        <p:nvSpPr>
          <p:cNvPr id="6" name="Marcador de texto 5">
            <a:extLst>
              <a:ext uri="{FF2B5EF4-FFF2-40B4-BE49-F238E27FC236}">
                <a16:creationId xmlns:a16="http://schemas.microsoft.com/office/drawing/2014/main" xmlns="" id="{4FAC0B16-C721-4126-93C0-FE0D685A587B}"/>
              </a:ext>
            </a:extLst>
          </p:cNvPr>
          <p:cNvSpPr>
            <a:spLocks noGrp="1"/>
          </p:cNvSpPr>
          <p:nvPr>
            <p:ph type="body" sz="quarter" idx="13"/>
          </p:nvPr>
        </p:nvSpPr>
        <p:spPr/>
        <p:txBody>
          <a:bodyPr/>
          <a:lstStyle/>
          <a:p>
            <a:r>
              <a:rPr lang="es-MX" sz="1800" dirty="0"/>
              <a:t>DENUNCIAS POR INCUMPLIMIENTO DE OBLIGACIONES DE TRANSPARENCIA</a:t>
            </a:r>
            <a:endParaRPr lang="es-MX" dirty="0"/>
          </a:p>
        </p:txBody>
      </p:sp>
      <p:sp>
        <p:nvSpPr>
          <p:cNvPr id="7" name="Título 6">
            <a:extLst>
              <a:ext uri="{FF2B5EF4-FFF2-40B4-BE49-F238E27FC236}">
                <a16:creationId xmlns:a16="http://schemas.microsoft.com/office/drawing/2014/main" xmlns="" id="{2D6D166C-7DDD-4724-AED3-58918EF094EF}"/>
              </a:ext>
            </a:extLst>
          </p:cNvPr>
          <p:cNvSpPr>
            <a:spLocks noGrp="1"/>
          </p:cNvSpPr>
          <p:nvPr>
            <p:ph type="title"/>
          </p:nvPr>
        </p:nvSpPr>
        <p:spPr/>
        <p:txBody>
          <a:bodyPr>
            <a:normAutofit fontScale="90000"/>
          </a:bodyPr>
          <a:lstStyle/>
          <a:p>
            <a:r>
              <a:rPr lang="es-MX" dirty="0"/>
              <a:t>EL INFORME JUSTIFICADO DEL SUJETO </a:t>
            </a:r>
            <a:r>
              <a:rPr lang="es-MX" dirty="0" smtClean="0"/>
              <a:t>OBLIGADO </a:t>
            </a:r>
            <a:r>
              <a:rPr lang="es-MX" sz="3100" dirty="0" smtClean="0"/>
              <a:t>(Art. 97 LTAIPET)</a:t>
            </a:r>
            <a:endParaRPr lang="es-MX" sz="3100" dirty="0"/>
          </a:p>
        </p:txBody>
      </p:sp>
      <p:pic>
        <p:nvPicPr>
          <p:cNvPr id="1032" name="Picture 8">
            <a:extLst>
              <a:ext uri="{FF2B5EF4-FFF2-40B4-BE49-F238E27FC236}">
                <a16:creationId xmlns:a16="http://schemas.microsoft.com/office/drawing/2014/main" xmlns="" id="{33CB445D-5E44-4233-9FC6-0DD710B9591E}"/>
              </a:ext>
            </a:extLst>
          </p:cNvPr>
          <p:cNvPicPr>
            <a:picLocks noGrp="1" noChangeAspect="1" noChangeArrowheads="1"/>
          </p:cNvPicPr>
          <p:nvPr>
            <p:ph type="pic" sz="quarter" idx="18"/>
          </p:nvPr>
        </p:nvPicPr>
        <p:blipFill rotWithShape="1">
          <a:blip r:embed="rId4">
            <a:extLst>
              <a:ext uri="{28A0092B-C50C-407E-A947-70E740481C1C}">
                <a14:useLocalDpi xmlns:a14="http://schemas.microsoft.com/office/drawing/2010/main" val="0"/>
              </a:ext>
            </a:extLst>
          </a:blip>
          <a:srcRect l="3992" t="612" r="3992" b="10244"/>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3250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Marcador de posición de imagen 7">
            <a:extLst>
              <a:ext uri="{FF2B5EF4-FFF2-40B4-BE49-F238E27FC236}">
                <a16:creationId xmlns:a16="http://schemas.microsoft.com/office/drawing/2014/main" xmlns="" id="{CC8A2164-04B9-45F2-9E4D-596509B64645}"/>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rcRect l="933" t="-38388" r="933" b="-38388"/>
          <a:stretch/>
        </p:blipFill>
        <p:spPr>
          <a:xfrm>
            <a:off x="6785804" y="1156492"/>
            <a:ext cx="4567996" cy="4563970"/>
          </a:xfrm>
        </p:spPr>
      </p:pic>
      <p:sp>
        <p:nvSpPr>
          <p:cNvPr id="2" name="Título 1">
            <a:extLst>
              <a:ext uri="{FF2B5EF4-FFF2-40B4-BE49-F238E27FC236}">
                <a16:creationId xmlns:a16="http://schemas.microsoft.com/office/drawing/2014/main" xmlns="" id="{C489B7D7-5B86-465A-B02E-8C68748BB4A1}"/>
              </a:ext>
            </a:extLst>
          </p:cNvPr>
          <p:cNvSpPr>
            <a:spLocks noGrp="1"/>
          </p:cNvSpPr>
          <p:nvPr>
            <p:ph type="title"/>
          </p:nvPr>
        </p:nvSpPr>
        <p:spPr/>
        <p:txBody>
          <a:bodyPr>
            <a:normAutofit/>
          </a:bodyPr>
          <a:lstStyle/>
          <a:p>
            <a:r>
              <a:rPr lang="es-MX" sz="4000" dirty="0"/>
              <a:t>PROCEDIMIENTO DE CUMPLIMIENTO</a:t>
            </a:r>
          </a:p>
        </p:txBody>
      </p:sp>
      <p:sp>
        <p:nvSpPr>
          <p:cNvPr id="4" name="Marcador de texto 3">
            <a:extLst>
              <a:ext uri="{FF2B5EF4-FFF2-40B4-BE49-F238E27FC236}">
                <a16:creationId xmlns:a16="http://schemas.microsoft.com/office/drawing/2014/main" xmlns="" id="{CE70646E-C77D-4BCF-A9EE-16FC163C8BBF}"/>
              </a:ext>
            </a:extLst>
          </p:cNvPr>
          <p:cNvSpPr>
            <a:spLocks noGrp="1"/>
          </p:cNvSpPr>
          <p:nvPr>
            <p:ph type="body" sz="quarter" idx="14"/>
          </p:nvPr>
        </p:nvSpPr>
        <p:spPr/>
        <p:txBody>
          <a:bodyPr>
            <a:normAutofit fontScale="55000" lnSpcReduction="20000"/>
          </a:bodyPr>
          <a:lstStyle/>
          <a:p>
            <a:pPr>
              <a:lnSpc>
                <a:spcPct val="120000"/>
              </a:lnSpc>
            </a:pPr>
            <a:r>
              <a:rPr lang="es-MX" dirty="0"/>
              <a:t>DENUNCIAS POR INCUMPLIMIENTO DE OBLIGACIONES DE TRANSPARENCIA</a:t>
            </a:r>
          </a:p>
        </p:txBody>
      </p:sp>
      <p:sp>
        <p:nvSpPr>
          <p:cNvPr id="5" name="Marcador de texto 4">
            <a:extLst>
              <a:ext uri="{FF2B5EF4-FFF2-40B4-BE49-F238E27FC236}">
                <a16:creationId xmlns:a16="http://schemas.microsoft.com/office/drawing/2014/main" xmlns="" id="{94AA2127-CF56-48AD-8B4A-D93D270DA81F}"/>
              </a:ext>
            </a:extLst>
          </p:cNvPr>
          <p:cNvSpPr>
            <a:spLocks noGrp="1"/>
          </p:cNvSpPr>
          <p:nvPr>
            <p:ph type="body" sz="quarter" idx="15"/>
          </p:nvPr>
        </p:nvSpPr>
        <p:spPr/>
        <p:txBody>
          <a:bodyPr>
            <a:normAutofit lnSpcReduction="10000"/>
          </a:bodyPr>
          <a:lstStyle/>
          <a:p>
            <a:pPr marL="342900" indent="-342900">
              <a:buFont typeface="Wingdings" panose="05000000000000000000" pitchFamily="2" charset="2"/>
              <a:buChar char="§"/>
            </a:pPr>
            <a:r>
              <a:rPr lang="es-MX" dirty="0"/>
              <a:t>Término en la resolución para cumplir: 15 </a:t>
            </a:r>
            <a:r>
              <a:rPr lang="es-MX" dirty="0" smtClean="0"/>
              <a:t>días</a:t>
            </a:r>
          </a:p>
          <a:p>
            <a:pPr marL="342900" indent="-342900">
              <a:buFont typeface="Wingdings" panose="05000000000000000000" pitchFamily="2" charset="2"/>
              <a:buChar char="§"/>
            </a:pPr>
            <a:r>
              <a:rPr lang="es-MX" dirty="0" smtClean="0"/>
              <a:t>El S.O., puede solicitar ampliación.</a:t>
            </a:r>
            <a:endParaRPr lang="es-MX" dirty="0"/>
          </a:p>
          <a:p>
            <a:pPr marL="342900" indent="-342900">
              <a:buFont typeface="Wingdings" panose="05000000000000000000" pitchFamily="2" charset="2"/>
              <a:buChar char="§"/>
            </a:pPr>
            <a:r>
              <a:rPr lang="es-MX" dirty="0"/>
              <a:t>El sujeto obligado envía un informe de cumplimiento.</a:t>
            </a:r>
          </a:p>
          <a:p>
            <a:pPr marL="342900" indent="-342900">
              <a:buFont typeface="Wingdings" panose="05000000000000000000" pitchFamily="2" charset="2"/>
              <a:buChar char="§"/>
            </a:pPr>
            <a:r>
              <a:rPr lang="es-MX" dirty="0"/>
              <a:t>El Organismo garante verifica el cumplimiento</a:t>
            </a:r>
          </a:p>
        </p:txBody>
      </p:sp>
    </p:spTree>
    <p:extLst>
      <p:ext uri="{BB962C8B-B14F-4D97-AF65-F5344CB8AC3E}">
        <p14:creationId xmlns:p14="http://schemas.microsoft.com/office/powerpoint/2010/main" val="464907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xmlns="" id="{03F6EABA-9D65-4F77-9FEB-9AF77113633E}"/>
              </a:ext>
            </a:extLst>
          </p:cNvPr>
          <p:cNvSpPr>
            <a:spLocks noGrp="1"/>
          </p:cNvSpPr>
          <p:nvPr>
            <p:ph type="body" sz="quarter" idx="22"/>
          </p:nvPr>
        </p:nvSpPr>
        <p:spPr/>
        <p:txBody>
          <a:bodyPr/>
          <a:lstStyle/>
          <a:p>
            <a:r>
              <a:rPr lang="es-MX" dirty="0"/>
              <a:t>Si existe cumplimiento total se cierra el expediente</a:t>
            </a:r>
          </a:p>
        </p:txBody>
      </p:sp>
      <p:sp>
        <p:nvSpPr>
          <p:cNvPr id="3" name="Marcador de texto 2">
            <a:extLst>
              <a:ext uri="{FF2B5EF4-FFF2-40B4-BE49-F238E27FC236}">
                <a16:creationId xmlns:a16="http://schemas.microsoft.com/office/drawing/2014/main" xmlns="" id="{CF8865BC-726C-46F9-9863-51F6C37B356A}"/>
              </a:ext>
            </a:extLst>
          </p:cNvPr>
          <p:cNvSpPr>
            <a:spLocks noGrp="1"/>
          </p:cNvSpPr>
          <p:nvPr>
            <p:ph type="body" sz="quarter" idx="21"/>
          </p:nvPr>
        </p:nvSpPr>
        <p:spPr/>
        <p:txBody>
          <a:bodyPr>
            <a:normAutofit/>
          </a:bodyPr>
          <a:lstStyle/>
          <a:p>
            <a:r>
              <a:rPr lang="es-MX" sz="2800" dirty="0"/>
              <a:t>ACUERDO DE CUMPLIMIENTO</a:t>
            </a:r>
          </a:p>
        </p:txBody>
      </p:sp>
      <p:sp>
        <p:nvSpPr>
          <p:cNvPr id="5" name="Título 4">
            <a:extLst>
              <a:ext uri="{FF2B5EF4-FFF2-40B4-BE49-F238E27FC236}">
                <a16:creationId xmlns:a16="http://schemas.microsoft.com/office/drawing/2014/main" xmlns="" id="{BB02E039-BD4A-467E-AC38-A7F687791FAB}"/>
              </a:ext>
            </a:extLst>
          </p:cNvPr>
          <p:cNvSpPr>
            <a:spLocks noGrp="1"/>
          </p:cNvSpPr>
          <p:nvPr>
            <p:ph type="title"/>
          </p:nvPr>
        </p:nvSpPr>
        <p:spPr/>
        <p:txBody>
          <a:bodyPr>
            <a:noAutofit/>
          </a:bodyPr>
          <a:lstStyle/>
          <a:p>
            <a:r>
              <a:rPr lang="es-MX" sz="2800" dirty="0"/>
              <a:t>PROCEDIMIENTO DE CUMPLIMIENTO</a:t>
            </a:r>
          </a:p>
        </p:txBody>
      </p:sp>
      <p:sp>
        <p:nvSpPr>
          <p:cNvPr id="6" name="Marcador de texto 5">
            <a:extLst>
              <a:ext uri="{FF2B5EF4-FFF2-40B4-BE49-F238E27FC236}">
                <a16:creationId xmlns:a16="http://schemas.microsoft.com/office/drawing/2014/main" xmlns="" id="{ACB7CF2C-6807-4568-B5A0-4E4DE6C2A338}"/>
              </a:ext>
            </a:extLst>
          </p:cNvPr>
          <p:cNvSpPr>
            <a:spLocks noGrp="1"/>
          </p:cNvSpPr>
          <p:nvPr>
            <p:ph type="body" sz="quarter" idx="10"/>
          </p:nvPr>
        </p:nvSpPr>
        <p:spPr/>
        <p:txBody>
          <a:bodyPr>
            <a:noAutofit/>
          </a:bodyPr>
          <a:lstStyle/>
          <a:p>
            <a:pPr>
              <a:lnSpc>
                <a:spcPct val="120000"/>
              </a:lnSpc>
            </a:pPr>
            <a:r>
              <a:rPr lang="es-MX" sz="800" dirty="0"/>
              <a:t>DENUNCIAS POR INCUMPLIMIENTO DE OBLIGACIONES DE TRANSPARENCIA</a:t>
            </a:r>
          </a:p>
        </p:txBody>
      </p:sp>
      <p:pic>
        <p:nvPicPr>
          <p:cNvPr id="19" name="Marcador de posición de imagen 18">
            <a:extLst>
              <a:ext uri="{FF2B5EF4-FFF2-40B4-BE49-F238E27FC236}">
                <a16:creationId xmlns:a16="http://schemas.microsoft.com/office/drawing/2014/main" xmlns="" id="{6F262F09-0821-46EB-9745-8BA94079C9B0}"/>
              </a:ext>
            </a:extLst>
          </p:cNvPr>
          <p:cNvPicPr>
            <a:picLocks noGrp="1" noChangeAspect="1"/>
          </p:cNvPicPr>
          <p:nvPr>
            <p:ph type="pic" sz="quarter" idx="23"/>
          </p:nvPr>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l="-10389" t="-26859" r="-10389" b="-26859"/>
          <a:stretch/>
        </p:blipFill>
        <p:spPr>
          <a:xfrm>
            <a:off x="4828817" y="1913972"/>
            <a:ext cx="962577" cy="962578"/>
          </a:xfrm>
        </p:spPr>
      </p:pic>
    </p:spTree>
    <p:extLst>
      <p:ext uri="{BB962C8B-B14F-4D97-AF65-F5344CB8AC3E}">
        <p14:creationId xmlns:p14="http://schemas.microsoft.com/office/powerpoint/2010/main" val="161373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xmlns="" id="{03F6EABA-9D65-4F77-9FEB-9AF77113633E}"/>
              </a:ext>
            </a:extLst>
          </p:cNvPr>
          <p:cNvSpPr>
            <a:spLocks noGrp="1"/>
          </p:cNvSpPr>
          <p:nvPr>
            <p:ph type="body" sz="quarter" idx="22"/>
          </p:nvPr>
        </p:nvSpPr>
        <p:spPr/>
        <p:txBody>
          <a:bodyPr>
            <a:normAutofit fontScale="92500"/>
          </a:bodyPr>
          <a:lstStyle/>
          <a:p>
            <a:pPr>
              <a:lnSpc>
                <a:spcPct val="120000"/>
              </a:lnSpc>
            </a:pPr>
            <a:r>
              <a:rPr lang="es-MX" sz="1200" dirty="0">
                <a:effectLst/>
                <a:latin typeface="Montserrat" panose="00000500000000000000" pitchFamily="2" charset="0"/>
                <a:ea typeface="Calibri" panose="020F0502020204030204" pitchFamily="34" charset="0"/>
                <a:cs typeface="Times New Roman" panose="02020603050405020304" pitchFamily="18" charset="0"/>
              </a:rPr>
              <a:t>Si existe incumplimiento se notifica por conducto de la Unidad de Transparencia al SUPERIOR JERARQUICO del servidor público responsable de dar cumplimiento otorgando un plazo de </a:t>
            </a:r>
            <a:r>
              <a:rPr lang="es-MX" sz="1200" b="1" dirty="0">
                <a:effectLst/>
                <a:latin typeface="Montserrat" panose="00000500000000000000" pitchFamily="2" charset="0"/>
                <a:ea typeface="Calibri" panose="020F0502020204030204" pitchFamily="34" charset="0"/>
                <a:cs typeface="Times New Roman" panose="02020603050405020304" pitchFamily="18" charset="0"/>
              </a:rPr>
              <a:t>5 DÍAS</a:t>
            </a:r>
            <a:r>
              <a:rPr lang="es-MX" sz="1200" dirty="0">
                <a:effectLst/>
                <a:latin typeface="Montserrat" panose="00000500000000000000" pitchFamily="2" charset="0"/>
                <a:ea typeface="Calibri" panose="020F0502020204030204" pitchFamily="34" charset="0"/>
                <a:cs typeface="Times New Roman" panose="02020603050405020304" pitchFamily="18" charset="0"/>
              </a:rPr>
              <a:t> para que </a:t>
            </a:r>
            <a:r>
              <a:rPr lang="es-MX" sz="1200" dirty="0" smtClean="0">
                <a:effectLst/>
                <a:latin typeface="Montserrat" panose="00000500000000000000" pitchFamily="2" charset="0"/>
                <a:ea typeface="Calibri" panose="020F0502020204030204" pitchFamily="34" charset="0"/>
                <a:cs typeface="Times New Roman" panose="02020603050405020304" pitchFamily="18" charset="0"/>
              </a:rPr>
              <a:t>lo haga.</a:t>
            </a:r>
            <a:endParaRPr lang="es-MX" sz="1200" dirty="0">
              <a:effectLst/>
              <a:latin typeface="Montserrat" panose="00000500000000000000" pitchFamily="2" charset="0"/>
              <a:ea typeface="Calibri" panose="020F0502020204030204" pitchFamily="34" charset="0"/>
              <a:cs typeface="Times New Roman" panose="02020603050405020304" pitchFamily="18" charset="0"/>
            </a:endParaRPr>
          </a:p>
          <a:p>
            <a:pPr>
              <a:lnSpc>
                <a:spcPct val="120000"/>
              </a:lnSpc>
            </a:pPr>
            <a:r>
              <a:rPr lang="es-MX" sz="1200" dirty="0">
                <a:effectLst/>
                <a:latin typeface="Montserrat" panose="00000500000000000000" pitchFamily="2" charset="0"/>
                <a:ea typeface="Calibri" panose="020F0502020204030204" pitchFamily="34" charset="0"/>
                <a:cs typeface="Times New Roman" panose="02020603050405020304" pitchFamily="18" charset="0"/>
              </a:rPr>
              <a:t>Se emite </a:t>
            </a:r>
            <a:r>
              <a:rPr lang="es-MX" sz="1200" b="1" dirty="0" smtClean="0">
                <a:solidFill>
                  <a:srgbClr val="7030A0"/>
                </a:solidFill>
                <a:effectLst>
                  <a:outerShdw blurRad="38100" dist="38100" dir="2700000" algn="tl">
                    <a:srgbClr val="000000">
                      <a:alpha val="43137"/>
                    </a:srgbClr>
                  </a:outerShdw>
                </a:effectLst>
                <a:latin typeface="Montserrat" panose="00000500000000000000" pitchFamily="2" charset="0"/>
                <a:ea typeface="Calibri" panose="020F0502020204030204" pitchFamily="34" charset="0"/>
                <a:cs typeface="Times New Roman" panose="02020603050405020304" pitchFamily="18" charset="0"/>
              </a:rPr>
              <a:t>ACUERDO DE INCUMPLIMIENTO </a:t>
            </a:r>
            <a:r>
              <a:rPr lang="es-MX" sz="1200" dirty="0" smtClean="0">
                <a:effectLst/>
                <a:latin typeface="Montserrat" panose="00000500000000000000" pitchFamily="2" charset="0"/>
                <a:ea typeface="Calibri" panose="020F0502020204030204" pitchFamily="34" charset="0"/>
                <a:cs typeface="Times New Roman" panose="02020603050405020304" pitchFamily="18" charset="0"/>
              </a:rPr>
              <a:t>y </a:t>
            </a:r>
            <a:r>
              <a:rPr lang="es-MX" sz="1200" dirty="0">
                <a:effectLst/>
                <a:latin typeface="Montserrat" panose="00000500000000000000" pitchFamily="2" charset="0"/>
                <a:ea typeface="Calibri" panose="020F0502020204030204" pitchFamily="34" charset="0"/>
                <a:cs typeface="Times New Roman" panose="02020603050405020304" pitchFamily="18" charset="0"/>
              </a:rPr>
              <a:t>se notifica al </a:t>
            </a:r>
            <a:r>
              <a:rPr lang="es-MX" sz="1200" b="1" dirty="0">
                <a:effectLst/>
                <a:latin typeface="Montserrat" panose="00000500000000000000" pitchFamily="2" charset="0"/>
                <a:ea typeface="Calibri" panose="020F0502020204030204" pitchFamily="34" charset="0"/>
                <a:cs typeface="Times New Roman" panose="02020603050405020304" pitchFamily="18" charset="0"/>
              </a:rPr>
              <a:t>PLENO</a:t>
            </a:r>
            <a:r>
              <a:rPr lang="es-MX" sz="1200" dirty="0">
                <a:effectLst/>
                <a:latin typeface="Montserrat" panose="00000500000000000000" pitchFamily="2" charset="0"/>
                <a:ea typeface="Calibri" panose="020F0502020204030204" pitchFamily="34" charset="0"/>
                <a:cs typeface="Times New Roman" panose="02020603050405020304" pitchFamily="18" charset="0"/>
              </a:rPr>
              <a:t> para que se impongan las </a:t>
            </a:r>
            <a:r>
              <a:rPr lang="es-MX" sz="1200" b="1" dirty="0">
                <a:effectLst/>
                <a:latin typeface="Montserrat" panose="00000500000000000000" pitchFamily="2" charset="0"/>
                <a:ea typeface="Calibri" panose="020F0502020204030204" pitchFamily="34" charset="0"/>
                <a:cs typeface="Times New Roman" panose="02020603050405020304" pitchFamily="18" charset="0"/>
              </a:rPr>
              <a:t>MEDIDAS DE APREMIO</a:t>
            </a:r>
            <a:endParaRPr lang="es-MX" sz="2000" b="1" dirty="0"/>
          </a:p>
        </p:txBody>
      </p:sp>
      <p:sp>
        <p:nvSpPr>
          <p:cNvPr id="3" name="Marcador de texto 2">
            <a:extLst>
              <a:ext uri="{FF2B5EF4-FFF2-40B4-BE49-F238E27FC236}">
                <a16:creationId xmlns:a16="http://schemas.microsoft.com/office/drawing/2014/main" xmlns="" id="{CF8865BC-726C-46F9-9863-51F6C37B356A}"/>
              </a:ext>
            </a:extLst>
          </p:cNvPr>
          <p:cNvSpPr>
            <a:spLocks noGrp="1"/>
          </p:cNvSpPr>
          <p:nvPr>
            <p:ph type="body" sz="quarter" idx="21"/>
          </p:nvPr>
        </p:nvSpPr>
        <p:spPr/>
        <p:txBody>
          <a:bodyPr>
            <a:normAutofit/>
          </a:bodyPr>
          <a:lstStyle/>
          <a:p>
            <a:r>
              <a:rPr lang="es-MX" sz="2400" dirty="0"/>
              <a:t>AVISO DE INCUMPLIMIENTO</a:t>
            </a:r>
          </a:p>
        </p:txBody>
      </p:sp>
      <p:sp>
        <p:nvSpPr>
          <p:cNvPr id="5" name="Título 4">
            <a:extLst>
              <a:ext uri="{FF2B5EF4-FFF2-40B4-BE49-F238E27FC236}">
                <a16:creationId xmlns:a16="http://schemas.microsoft.com/office/drawing/2014/main" xmlns="" id="{BB02E039-BD4A-467E-AC38-A7F687791FAB}"/>
              </a:ext>
            </a:extLst>
          </p:cNvPr>
          <p:cNvSpPr>
            <a:spLocks noGrp="1"/>
          </p:cNvSpPr>
          <p:nvPr>
            <p:ph type="title"/>
          </p:nvPr>
        </p:nvSpPr>
        <p:spPr/>
        <p:txBody>
          <a:bodyPr>
            <a:noAutofit/>
          </a:bodyPr>
          <a:lstStyle/>
          <a:p>
            <a:r>
              <a:rPr lang="es-MX" sz="2800" dirty="0"/>
              <a:t>PROCEDIMIENTO DE CUMPLIMIENTO</a:t>
            </a:r>
          </a:p>
        </p:txBody>
      </p:sp>
      <p:sp>
        <p:nvSpPr>
          <p:cNvPr id="6" name="Marcador de texto 5">
            <a:extLst>
              <a:ext uri="{FF2B5EF4-FFF2-40B4-BE49-F238E27FC236}">
                <a16:creationId xmlns:a16="http://schemas.microsoft.com/office/drawing/2014/main" xmlns="" id="{ACB7CF2C-6807-4568-B5A0-4E4DE6C2A338}"/>
              </a:ext>
            </a:extLst>
          </p:cNvPr>
          <p:cNvSpPr>
            <a:spLocks noGrp="1"/>
          </p:cNvSpPr>
          <p:nvPr>
            <p:ph type="body" sz="quarter" idx="10"/>
          </p:nvPr>
        </p:nvSpPr>
        <p:spPr/>
        <p:txBody>
          <a:bodyPr>
            <a:noAutofit/>
          </a:bodyPr>
          <a:lstStyle/>
          <a:p>
            <a:pPr>
              <a:lnSpc>
                <a:spcPct val="120000"/>
              </a:lnSpc>
            </a:pPr>
            <a:r>
              <a:rPr lang="es-MX" sz="800" dirty="0"/>
              <a:t>DENUNCIAS POR INCUMPLIMIENTO DE OBLIGACIONES DE TRANSPARENCIA</a:t>
            </a:r>
          </a:p>
        </p:txBody>
      </p:sp>
      <p:pic>
        <p:nvPicPr>
          <p:cNvPr id="12" name="Marcador de posición de imagen 11">
            <a:extLst>
              <a:ext uri="{FF2B5EF4-FFF2-40B4-BE49-F238E27FC236}">
                <a16:creationId xmlns:a16="http://schemas.microsoft.com/office/drawing/2014/main" xmlns="" id="{3F172122-D318-4592-8CAD-48E0F69BC9D5}"/>
              </a:ext>
            </a:extLst>
          </p:cNvPr>
          <p:cNvPicPr>
            <a:picLocks noGrp="1" noChangeAspect="1"/>
          </p:cNvPicPr>
          <p:nvPr>
            <p:ph type="pic" sz="quarter" idx="23"/>
          </p:nvPr>
        </p:nvPicPr>
        <p:blipFill rotWithShape="1">
          <a:blip r:embed="rId2" cstate="print">
            <a:extLst>
              <a:ext uri="{28A0092B-C50C-407E-A947-70E740481C1C}">
                <a14:useLocalDpi xmlns:a14="http://schemas.microsoft.com/office/drawing/2010/main" val="0"/>
              </a:ext>
            </a:extLst>
          </a:blip>
          <a:srcRect l="13133" t="13133" r="13133" b="13133"/>
          <a:stretch/>
        </p:blipFill>
        <p:spPr>
          <a:xfrm>
            <a:off x="4828817" y="1913972"/>
            <a:ext cx="962577" cy="962578"/>
          </a:xfrm>
        </p:spPr>
      </p:pic>
    </p:spTree>
    <p:extLst>
      <p:ext uri="{BB962C8B-B14F-4D97-AF65-F5344CB8AC3E}">
        <p14:creationId xmlns:p14="http://schemas.microsoft.com/office/powerpoint/2010/main" val="3515779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D06FDED-2572-4D34-916E-5CE2D6A60216}"/>
              </a:ext>
            </a:extLst>
          </p:cNvPr>
          <p:cNvSpPr>
            <a:spLocks noGrp="1"/>
          </p:cNvSpPr>
          <p:nvPr>
            <p:ph type="title"/>
          </p:nvPr>
        </p:nvSpPr>
        <p:spPr/>
        <p:txBody>
          <a:bodyPr/>
          <a:lstStyle/>
          <a:p>
            <a:r>
              <a:rPr lang="es-MX" dirty="0"/>
              <a:t>RESPONSABLES EN MATERIA DE DENUNCIAS</a:t>
            </a:r>
          </a:p>
        </p:txBody>
      </p:sp>
      <p:sp>
        <p:nvSpPr>
          <p:cNvPr id="3" name="Marcador de texto 2">
            <a:extLst>
              <a:ext uri="{FF2B5EF4-FFF2-40B4-BE49-F238E27FC236}">
                <a16:creationId xmlns:a16="http://schemas.microsoft.com/office/drawing/2014/main" xmlns="" id="{1E5BC1FA-1662-4473-BB54-C709C63499DC}"/>
              </a:ext>
            </a:extLst>
          </p:cNvPr>
          <p:cNvSpPr>
            <a:spLocks noGrp="1"/>
          </p:cNvSpPr>
          <p:nvPr>
            <p:ph type="body" sz="quarter" idx="14"/>
          </p:nvPr>
        </p:nvSpPr>
        <p:spPr/>
        <p:txBody>
          <a:bodyPr>
            <a:normAutofit fontScale="55000" lnSpcReduction="20000"/>
          </a:bodyPr>
          <a:lstStyle/>
          <a:p>
            <a:pPr>
              <a:lnSpc>
                <a:spcPct val="120000"/>
              </a:lnSpc>
            </a:pPr>
            <a:r>
              <a:rPr lang="es-MX" dirty="0"/>
              <a:t>DENUNCIAS POR INCUMPLIMIENTO DE OBLIGACIONES DE TRANSPARENCIA</a:t>
            </a:r>
          </a:p>
        </p:txBody>
      </p:sp>
      <p:sp>
        <p:nvSpPr>
          <p:cNvPr id="4" name="Marcador de texto 3">
            <a:extLst>
              <a:ext uri="{FF2B5EF4-FFF2-40B4-BE49-F238E27FC236}">
                <a16:creationId xmlns:a16="http://schemas.microsoft.com/office/drawing/2014/main" xmlns="" id="{82EF8BB0-2B6B-49A2-A39C-F79F912E2315}"/>
              </a:ext>
            </a:extLst>
          </p:cNvPr>
          <p:cNvSpPr>
            <a:spLocks noGrp="1"/>
          </p:cNvSpPr>
          <p:nvPr>
            <p:ph type="body" sz="quarter" idx="15"/>
          </p:nvPr>
        </p:nvSpPr>
        <p:spPr/>
        <p:txBody>
          <a:bodyPr>
            <a:normAutofit fontScale="62500" lnSpcReduction="20000"/>
          </a:bodyPr>
          <a:lstStyle/>
          <a:p>
            <a:pPr>
              <a:lnSpc>
                <a:spcPct val="120000"/>
              </a:lnSpc>
            </a:pPr>
            <a:r>
              <a:rPr lang="es-MX" sz="1800" b="1" dirty="0">
                <a:effectLst/>
                <a:latin typeface="Montserrat" panose="00000500000000000000" pitchFamily="2" charset="0"/>
                <a:ea typeface="Calibri" panose="020F0502020204030204" pitchFamily="34" charset="0"/>
                <a:cs typeface="Times New Roman" panose="02020603050405020304" pitchFamily="18" charset="0"/>
              </a:rPr>
              <a:t>Será responsabilidad del titular de cada área del sujeto obligado</a:t>
            </a:r>
            <a:r>
              <a:rPr lang="es-MX" sz="1800" dirty="0">
                <a:effectLst/>
                <a:latin typeface="Montserrat" panose="00000500000000000000" pitchFamily="2" charset="0"/>
                <a:ea typeface="Calibri" panose="020F0502020204030204" pitchFamily="34" charset="0"/>
                <a:cs typeface="Times New Roman" panose="02020603050405020304" pitchFamily="18" charset="0"/>
              </a:rPr>
              <a:t> establecer los procedimientos necesarios para identificar, organizar, publicar, actualizar y validar la información que generan y/o poseen en ejercicio de sus facultades, competencias y funciones, y que es requerida por las obligaciones de transparencia descritas en el Título Quinto de la Ley General, de conformidad con las políticas establecidas por el Comité de Transparencia;</a:t>
            </a:r>
            <a:endParaRPr lang="es-MX" dirty="0">
              <a:latin typeface="Montserrat" panose="00000500000000000000" pitchFamily="2" charset="0"/>
            </a:endParaRPr>
          </a:p>
        </p:txBody>
      </p:sp>
      <p:sp>
        <p:nvSpPr>
          <p:cNvPr id="6" name="Marcador de texto 3">
            <a:extLst>
              <a:ext uri="{FF2B5EF4-FFF2-40B4-BE49-F238E27FC236}">
                <a16:creationId xmlns:a16="http://schemas.microsoft.com/office/drawing/2014/main" xmlns="" id="{97B5497F-B227-4518-9019-150E37A83FF8}"/>
              </a:ext>
            </a:extLst>
          </p:cNvPr>
          <p:cNvSpPr txBox="1">
            <a:spLocks/>
          </p:cNvSpPr>
          <p:nvPr/>
        </p:nvSpPr>
        <p:spPr>
          <a:xfrm>
            <a:off x="6785804" y="1137538"/>
            <a:ext cx="4567997" cy="4563970"/>
          </a:xfrm>
          <a:prstGeom prst="rect">
            <a:avLst/>
          </a:prstGeom>
        </p:spPr>
        <p:txBody>
          <a:bodyPr vert="horz" lIns="91440" tIns="45720" rIns="91440" bIns="45720" rtlCol="0">
            <a:normAutofit fontScale="70000" lnSpcReduction="20000"/>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15000"/>
              </a:lnSpc>
              <a:spcAft>
                <a:spcPts val="1000"/>
              </a:spcAft>
            </a:pPr>
            <a:r>
              <a:rPr lang="es-MX" sz="1800" dirty="0">
                <a:effectLst/>
                <a:latin typeface="Montserrat" panose="00000500000000000000" pitchFamily="2" charset="0"/>
                <a:ea typeface="Calibri" panose="020F0502020204030204" pitchFamily="34" charset="0"/>
                <a:cs typeface="Times New Roman" panose="02020603050405020304" pitchFamily="18" charset="0"/>
              </a:rPr>
              <a:t>Distribución de competencias y responsabilidades para la carga de la información:</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es-MX" sz="1800" b="1" dirty="0">
                <a:effectLst/>
                <a:latin typeface="Montserrat" panose="00000500000000000000" pitchFamily="2" charset="0"/>
                <a:ea typeface="Times New Roman" panose="02020603050405020304" pitchFamily="18" charset="0"/>
                <a:cs typeface="Arial" panose="020B0604020202020204" pitchFamily="34" charset="0"/>
              </a:rPr>
              <a:t>La Unidad de </a:t>
            </a:r>
            <a:r>
              <a:rPr lang="es-MX" sz="1800" b="1" dirty="0" smtClean="0">
                <a:effectLst/>
                <a:latin typeface="Montserrat" panose="00000500000000000000" pitchFamily="2" charset="0"/>
                <a:ea typeface="Times New Roman" panose="02020603050405020304" pitchFamily="18" charset="0"/>
                <a:cs typeface="Arial" panose="020B0604020202020204" pitchFamily="34" charset="0"/>
              </a:rPr>
              <a:t>Transparencia: Recabar </a:t>
            </a:r>
            <a:r>
              <a:rPr lang="es-MX" sz="1800" b="1" dirty="0">
                <a:effectLst/>
                <a:latin typeface="Montserrat" panose="00000500000000000000" pitchFamily="2" charset="0"/>
                <a:ea typeface="Times New Roman" panose="02020603050405020304" pitchFamily="18" charset="0"/>
                <a:cs typeface="Arial" panose="020B0604020202020204" pitchFamily="34" charset="0"/>
              </a:rPr>
              <a:t>la información generada, organizada y preparada por las o </a:t>
            </a:r>
            <a:r>
              <a:rPr lang="es-MX" sz="1800" b="1" dirty="0" smtClean="0">
                <a:effectLst/>
                <a:latin typeface="Montserrat" panose="00000500000000000000" pitchFamily="2" charset="0"/>
                <a:ea typeface="Times New Roman" panose="02020603050405020304" pitchFamily="18" charset="0"/>
                <a:cs typeface="Arial" panose="020B0604020202020204" pitchFamily="34" charset="0"/>
              </a:rPr>
              <a:t>áreas</a:t>
            </a:r>
            <a:r>
              <a:rPr lang="es-MX" sz="1800" dirty="0" smtClean="0">
                <a:effectLst/>
                <a:latin typeface="Montserrat" panose="00000500000000000000" pitchFamily="2" charset="0"/>
                <a:ea typeface="Times New Roman" panose="02020603050405020304" pitchFamily="18" charset="0"/>
                <a:cs typeface="Arial" panose="020B0604020202020204" pitchFamily="34" charset="0"/>
              </a:rPr>
              <a:t>, </a:t>
            </a:r>
            <a:r>
              <a:rPr lang="es-MX" sz="1800" dirty="0" smtClean="0">
                <a:solidFill>
                  <a:srgbClr val="7030A0"/>
                </a:solidFill>
                <a:effectLst>
                  <a:outerShdw blurRad="38100" dist="38100" dir="2700000" algn="tl">
                    <a:srgbClr val="000000">
                      <a:alpha val="43137"/>
                    </a:srgbClr>
                  </a:outerShdw>
                </a:effectLst>
                <a:latin typeface="Montserrat" panose="00000500000000000000" pitchFamily="2" charset="0"/>
                <a:ea typeface="Times New Roman" panose="02020603050405020304" pitchFamily="18" charset="0"/>
                <a:cs typeface="Arial" panose="020B0604020202020204" pitchFamily="34" charset="0"/>
              </a:rPr>
              <a:t>SUPERVISAR</a:t>
            </a:r>
            <a:r>
              <a:rPr lang="es-MX" sz="1800" dirty="0" smtClean="0">
                <a:effectLst/>
                <a:latin typeface="Montserrat" panose="00000500000000000000" pitchFamily="2" charset="0"/>
                <a:ea typeface="Times New Roman" panose="02020603050405020304" pitchFamily="18" charset="0"/>
                <a:cs typeface="Arial" panose="020B0604020202020204" pitchFamily="34" charset="0"/>
              </a:rPr>
              <a:t> </a:t>
            </a:r>
            <a:r>
              <a:rPr lang="es-MX" sz="1800" dirty="0">
                <a:effectLst/>
                <a:latin typeface="Montserrat" panose="00000500000000000000" pitchFamily="2" charset="0"/>
                <a:ea typeface="Times New Roman" panose="02020603050405020304" pitchFamily="18" charset="0"/>
                <a:cs typeface="Arial" panose="020B0604020202020204" pitchFamily="34" charset="0"/>
              </a:rPr>
              <a:t>que cumpla con los criterios establecidos en los lineamientos;</a:t>
            </a:r>
            <a:endParaRPr lang="es-MX" sz="18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a:lnSpc>
                <a:spcPct val="115000"/>
              </a:lnSpc>
              <a:buFont typeface="Symbol" panose="05050102010706020507" pitchFamily="18" charset="2"/>
              <a:buChar char=""/>
            </a:pPr>
            <a:r>
              <a:rPr lang="es-MX" sz="1800" b="1" dirty="0">
                <a:effectLst/>
                <a:latin typeface="Montserrat" panose="00000500000000000000" pitchFamily="2" charset="0"/>
                <a:ea typeface="Times New Roman" panose="02020603050405020304" pitchFamily="18" charset="0"/>
                <a:cs typeface="Arial" panose="020B0604020202020204" pitchFamily="34" charset="0"/>
              </a:rPr>
              <a:t>La Unidad de Transparencia </a:t>
            </a:r>
            <a:r>
              <a:rPr lang="es-MX" sz="1800" b="1" dirty="0" smtClean="0">
                <a:solidFill>
                  <a:srgbClr val="7030A0"/>
                </a:solidFill>
                <a:effectLst>
                  <a:outerShdw blurRad="38100" dist="38100" dir="2700000" algn="tl">
                    <a:srgbClr val="000000">
                      <a:alpha val="43137"/>
                    </a:srgbClr>
                  </a:outerShdw>
                </a:effectLst>
                <a:latin typeface="Montserrat" panose="00000500000000000000" pitchFamily="2" charset="0"/>
                <a:ea typeface="Times New Roman" panose="02020603050405020304" pitchFamily="18" charset="0"/>
                <a:cs typeface="Arial" panose="020B0604020202020204" pitchFamily="34" charset="0"/>
              </a:rPr>
              <a:t>VERIFICARÁ</a:t>
            </a:r>
            <a:r>
              <a:rPr lang="es-MX" sz="1800" dirty="0" smtClean="0">
                <a:effectLst/>
                <a:latin typeface="Montserrat" panose="00000500000000000000" pitchFamily="2" charset="0"/>
                <a:ea typeface="Times New Roman" panose="02020603050405020304" pitchFamily="18" charset="0"/>
                <a:cs typeface="Arial" panose="020B0604020202020204" pitchFamily="34" charset="0"/>
              </a:rPr>
              <a:t> </a:t>
            </a:r>
            <a:r>
              <a:rPr lang="es-MX" sz="1800" b="1" dirty="0">
                <a:effectLst/>
                <a:latin typeface="Montserrat" panose="00000500000000000000" pitchFamily="2" charset="0"/>
                <a:ea typeface="Times New Roman" panose="02020603050405020304" pitchFamily="18" charset="0"/>
                <a:cs typeface="Arial" panose="020B0604020202020204" pitchFamily="34" charset="0"/>
              </a:rPr>
              <a:t>que </a:t>
            </a:r>
            <a:r>
              <a:rPr lang="es-MX" sz="1800" b="1" dirty="0" smtClean="0">
                <a:effectLst/>
                <a:latin typeface="Montserrat" panose="00000500000000000000" pitchFamily="2" charset="0"/>
                <a:ea typeface="Times New Roman" panose="02020603050405020304" pitchFamily="18" charset="0"/>
                <a:cs typeface="Arial" panose="020B0604020202020204" pitchFamily="34" charset="0"/>
              </a:rPr>
              <a:t>las </a:t>
            </a:r>
            <a:r>
              <a:rPr lang="es-MX" sz="1800" b="1" dirty="0">
                <a:effectLst/>
                <a:latin typeface="Montserrat" panose="00000500000000000000" pitchFamily="2" charset="0"/>
                <a:ea typeface="Times New Roman" panose="02020603050405020304" pitchFamily="18" charset="0"/>
                <a:cs typeface="Arial" panose="020B0604020202020204" pitchFamily="34" charset="0"/>
              </a:rPr>
              <a:t>áreas del sujeto obligado colaboren con la publicación y actualización de la información derivada de sus obligaciones de </a:t>
            </a:r>
            <a:r>
              <a:rPr lang="es-MX" sz="1800" b="1" dirty="0" smtClean="0">
                <a:effectLst/>
                <a:latin typeface="Montserrat" panose="00000500000000000000" pitchFamily="2" charset="0"/>
                <a:ea typeface="Times New Roman" panose="02020603050405020304" pitchFamily="18" charset="0"/>
                <a:cs typeface="Arial" panose="020B0604020202020204" pitchFamily="34" charset="0"/>
              </a:rPr>
              <a:t>transparencia</a:t>
            </a:r>
            <a:r>
              <a:rPr lang="es-MX" sz="1800" dirty="0" smtClean="0">
                <a:latin typeface="Montserrat" panose="00000500000000000000" pitchFamily="2" charset="0"/>
                <a:ea typeface="Times New Roman" panose="02020603050405020304" pitchFamily="18" charset="0"/>
                <a:cs typeface="Arial" panose="020B0604020202020204" pitchFamily="34" charset="0"/>
              </a:rPr>
              <a:t>.</a:t>
            </a:r>
          </a:p>
          <a:p>
            <a:pPr marL="342900" lvl="0" indent="-342900" algn="just">
              <a:lnSpc>
                <a:spcPct val="115000"/>
              </a:lnSpc>
              <a:buFont typeface="Symbol" panose="05050102010706020507" pitchFamily="18" charset="2"/>
              <a:buChar char=""/>
            </a:pPr>
            <a:r>
              <a:rPr lang="es-MX" sz="1800" dirty="0" smtClean="0">
                <a:effectLst/>
                <a:latin typeface="Montserrat" panose="00000500000000000000" pitchFamily="2" charset="0"/>
                <a:ea typeface="Times New Roman" panose="02020603050405020304" pitchFamily="18" charset="0"/>
                <a:cs typeface="Arial" panose="020B0604020202020204" pitchFamily="34" charset="0"/>
              </a:rPr>
              <a:t>La </a:t>
            </a:r>
            <a:r>
              <a:rPr lang="es-MX" sz="1800" b="1" dirty="0" smtClean="0">
                <a:solidFill>
                  <a:srgbClr val="7030A0"/>
                </a:solidFill>
                <a:effectLst>
                  <a:outerShdw blurRad="38100" dist="38100" dir="2700000" algn="tl">
                    <a:srgbClr val="000000">
                      <a:alpha val="43137"/>
                    </a:srgbClr>
                  </a:outerShdw>
                </a:effectLst>
                <a:latin typeface="Montserrat" panose="00000500000000000000" pitchFamily="2" charset="0"/>
                <a:ea typeface="Times New Roman" panose="02020603050405020304" pitchFamily="18" charset="0"/>
                <a:cs typeface="Arial" panose="020B0604020202020204" pitchFamily="34" charset="0"/>
              </a:rPr>
              <a:t>RESPONSABILIDAD</a:t>
            </a:r>
            <a:r>
              <a:rPr lang="es-MX" sz="1800" b="1" dirty="0" smtClean="0">
                <a:effectLst/>
                <a:latin typeface="Montserrat" panose="00000500000000000000" pitchFamily="2" charset="0"/>
                <a:ea typeface="Times New Roman" panose="02020603050405020304" pitchFamily="18" charset="0"/>
                <a:cs typeface="Arial" panose="020B0604020202020204" pitchFamily="34" charset="0"/>
              </a:rPr>
              <a:t> </a:t>
            </a:r>
            <a:r>
              <a:rPr lang="es-MX" sz="1800" b="1" dirty="0">
                <a:effectLst/>
                <a:latin typeface="Montserrat" panose="00000500000000000000" pitchFamily="2" charset="0"/>
                <a:ea typeface="Times New Roman" panose="02020603050405020304" pitchFamily="18" charset="0"/>
                <a:cs typeface="Arial" panose="020B0604020202020204" pitchFamily="34" charset="0"/>
              </a:rPr>
              <a:t>última del contenido de la información es </a:t>
            </a:r>
            <a:r>
              <a:rPr lang="es-MX" sz="1800" dirty="0">
                <a:solidFill>
                  <a:srgbClr val="7030A0"/>
                </a:solidFill>
                <a:effectLst>
                  <a:outerShdw blurRad="38100" dist="38100" dir="2700000" algn="tl">
                    <a:srgbClr val="000000">
                      <a:alpha val="43137"/>
                    </a:srgbClr>
                  </a:outerShdw>
                </a:effectLst>
                <a:latin typeface="Montserrat" panose="00000500000000000000" pitchFamily="2" charset="0"/>
                <a:ea typeface="Times New Roman" panose="02020603050405020304" pitchFamily="18" charset="0"/>
                <a:cs typeface="Arial" panose="020B0604020202020204" pitchFamily="34" charset="0"/>
              </a:rPr>
              <a:t>EXCLUSIVA DE LAS ÁREAS;</a:t>
            </a:r>
            <a:endParaRPr lang="es-MX" sz="1800" dirty="0">
              <a:solidFill>
                <a:srgbClr val="7030A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es-MX" sz="1800" b="1" dirty="0">
                <a:effectLst/>
                <a:latin typeface="Montserrat" panose="00000500000000000000" pitchFamily="2" charset="0"/>
                <a:ea typeface="Times New Roman" panose="02020603050405020304" pitchFamily="18" charset="0"/>
                <a:cs typeface="Arial" panose="020B0604020202020204" pitchFamily="34" charset="0"/>
              </a:rPr>
              <a:t>Las </a:t>
            </a:r>
            <a:r>
              <a:rPr lang="es-MX" sz="1800" b="1" dirty="0" smtClean="0">
                <a:solidFill>
                  <a:srgbClr val="7030A0"/>
                </a:solidFill>
                <a:effectLst>
                  <a:outerShdw blurRad="38100" dist="38100" dir="2700000" algn="tl">
                    <a:srgbClr val="000000">
                      <a:alpha val="43137"/>
                    </a:srgbClr>
                  </a:outerShdw>
                </a:effectLst>
                <a:latin typeface="Montserrat" panose="00000500000000000000" pitchFamily="2" charset="0"/>
                <a:ea typeface="Times New Roman" panose="02020603050405020304" pitchFamily="18" charset="0"/>
                <a:cs typeface="Arial" panose="020B0604020202020204" pitchFamily="34" charset="0"/>
              </a:rPr>
              <a:t>ÁREAS DEBERÁN PUBLICAR</a:t>
            </a:r>
            <a:r>
              <a:rPr lang="es-MX" sz="1800" b="1" dirty="0" smtClean="0">
                <a:effectLst/>
                <a:latin typeface="Montserrat" panose="00000500000000000000" pitchFamily="2" charset="0"/>
                <a:ea typeface="Times New Roman" panose="02020603050405020304" pitchFamily="18" charset="0"/>
                <a:cs typeface="Arial" panose="020B0604020202020204" pitchFamily="34" charset="0"/>
              </a:rPr>
              <a:t>, </a:t>
            </a:r>
            <a:r>
              <a:rPr lang="es-MX" sz="1800" b="1" dirty="0">
                <a:effectLst/>
                <a:latin typeface="Montserrat" panose="00000500000000000000" pitchFamily="2" charset="0"/>
                <a:ea typeface="Times New Roman" panose="02020603050405020304" pitchFamily="18" charset="0"/>
                <a:cs typeface="Arial" panose="020B0604020202020204" pitchFamily="34" charset="0"/>
              </a:rPr>
              <a:t>actualizar y/o validar la información de las obligaciones de transparencia</a:t>
            </a:r>
            <a:r>
              <a:rPr lang="es-MX" sz="1800" dirty="0">
                <a:effectLst/>
                <a:latin typeface="Montserrat" panose="00000500000000000000" pitchFamily="2" charset="0"/>
                <a:ea typeface="Times New Roman" panose="02020603050405020304" pitchFamily="18" charset="0"/>
                <a:cs typeface="Arial" panose="020B0604020202020204" pitchFamily="34" charset="0"/>
              </a:rPr>
              <a:t> conforme a lo establecido en los Lineamientos;</a:t>
            </a:r>
            <a:endParaRPr lang="es-MX"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6246282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xmlns="" id="{CB13EEFC-A9F8-4400-9C57-2C706927A203}"/>
              </a:ext>
            </a:extLst>
          </p:cNvPr>
          <p:cNvSpPr>
            <a:spLocks noGrp="1"/>
          </p:cNvSpPr>
          <p:nvPr>
            <p:ph type="body" sz="quarter" idx="10"/>
          </p:nvPr>
        </p:nvSpPr>
        <p:spPr/>
        <p:txBody>
          <a:bodyPr/>
          <a:lstStyle/>
          <a:p>
            <a:r>
              <a:rPr lang="es-MX" dirty="0"/>
              <a:t>Gracias</a:t>
            </a:r>
          </a:p>
        </p:txBody>
      </p:sp>
      <p:sp>
        <p:nvSpPr>
          <p:cNvPr id="3" name="Título 2">
            <a:extLst>
              <a:ext uri="{FF2B5EF4-FFF2-40B4-BE49-F238E27FC236}">
                <a16:creationId xmlns:a16="http://schemas.microsoft.com/office/drawing/2014/main" xmlns="" id="{0727CD1D-53EF-40B2-816A-0A68A60F6F55}"/>
              </a:ext>
            </a:extLst>
          </p:cNvPr>
          <p:cNvSpPr>
            <a:spLocks noGrp="1"/>
          </p:cNvSpPr>
          <p:nvPr>
            <p:ph type="title"/>
          </p:nvPr>
        </p:nvSpPr>
        <p:spPr/>
        <p:txBody>
          <a:bodyPr/>
          <a:lstStyle/>
          <a:p>
            <a:r>
              <a:rPr lang="es-MX" sz="3200" dirty="0"/>
              <a:t>DENUNCIAS POR INCUMPLIMIENTO DE OBLIGACIONES DE TRANSPARENCIA</a:t>
            </a:r>
          </a:p>
        </p:txBody>
      </p:sp>
    </p:spTree>
    <p:extLst>
      <p:ext uri="{BB962C8B-B14F-4D97-AF65-F5344CB8AC3E}">
        <p14:creationId xmlns:p14="http://schemas.microsoft.com/office/powerpoint/2010/main" val="3429433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xmlns="" id="{507A6E7A-4CB0-4BF5-A670-2EFF24C7F464}"/>
              </a:ext>
            </a:extLst>
          </p:cNvPr>
          <p:cNvSpPr>
            <a:spLocks noGrp="1"/>
          </p:cNvSpPr>
          <p:nvPr>
            <p:ph type="body" sz="quarter" idx="10"/>
          </p:nvPr>
        </p:nvSpPr>
        <p:spPr/>
        <p:txBody>
          <a:bodyPr>
            <a:normAutofit/>
          </a:bodyPr>
          <a:lstStyle/>
          <a:p>
            <a:r>
              <a:rPr lang="es-MX" sz="1200" dirty="0"/>
              <a:t>DENUNCIAS POR INCUMPLIMIENTO DE OBLIGACIONES DE TRANSPARENCIA</a:t>
            </a:r>
          </a:p>
        </p:txBody>
      </p:sp>
      <p:sp>
        <p:nvSpPr>
          <p:cNvPr id="3" name="Título 2">
            <a:extLst>
              <a:ext uri="{FF2B5EF4-FFF2-40B4-BE49-F238E27FC236}">
                <a16:creationId xmlns:a16="http://schemas.microsoft.com/office/drawing/2014/main" xmlns="" id="{371461FE-DD01-4983-977C-67414FB2DB62}"/>
              </a:ext>
            </a:extLst>
          </p:cNvPr>
          <p:cNvSpPr>
            <a:spLocks noGrp="1"/>
          </p:cNvSpPr>
          <p:nvPr>
            <p:ph type="title"/>
          </p:nvPr>
        </p:nvSpPr>
        <p:spPr/>
        <p:txBody>
          <a:bodyPr>
            <a:normAutofit fontScale="90000"/>
          </a:bodyPr>
          <a:lstStyle/>
          <a:p>
            <a:r>
              <a:rPr lang="es-MX" dirty="0"/>
              <a:t>MARCO DE REFERENCIA NORMATIVO</a:t>
            </a:r>
          </a:p>
        </p:txBody>
      </p:sp>
      <p:sp>
        <p:nvSpPr>
          <p:cNvPr id="5" name="Marcador de texto 4">
            <a:extLst>
              <a:ext uri="{FF2B5EF4-FFF2-40B4-BE49-F238E27FC236}">
                <a16:creationId xmlns:a16="http://schemas.microsoft.com/office/drawing/2014/main" xmlns="" id="{6010453F-6DD6-47B1-A51B-F55B204156C0}"/>
              </a:ext>
            </a:extLst>
          </p:cNvPr>
          <p:cNvSpPr>
            <a:spLocks noGrp="1"/>
          </p:cNvSpPr>
          <p:nvPr>
            <p:ph type="body" sz="quarter" idx="20"/>
          </p:nvPr>
        </p:nvSpPr>
        <p:spPr/>
        <p:txBody>
          <a:bodyPr/>
          <a:lstStyle/>
          <a:p>
            <a:r>
              <a:rPr lang="es-MX" dirty="0"/>
              <a:t>1</a:t>
            </a:r>
          </a:p>
        </p:txBody>
      </p:sp>
      <p:sp>
        <p:nvSpPr>
          <p:cNvPr id="6" name="Marcador de texto 5">
            <a:extLst>
              <a:ext uri="{FF2B5EF4-FFF2-40B4-BE49-F238E27FC236}">
                <a16:creationId xmlns:a16="http://schemas.microsoft.com/office/drawing/2014/main" xmlns="" id="{ABAA2CCF-A546-4AA4-85F4-A3ACA5F3E4D8}"/>
              </a:ext>
            </a:extLst>
          </p:cNvPr>
          <p:cNvSpPr>
            <a:spLocks noGrp="1"/>
          </p:cNvSpPr>
          <p:nvPr>
            <p:ph type="body" sz="quarter" idx="21"/>
          </p:nvPr>
        </p:nvSpPr>
        <p:spPr/>
        <p:txBody>
          <a:bodyPr/>
          <a:lstStyle/>
          <a:p>
            <a:r>
              <a:rPr lang="es-MX" dirty="0"/>
              <a:t>Constitución Política de los Estados Unidos Mexicanos: Artículo 6to</a:t>
            </a:r>
          </a:p>
        </p:txBody>
      </p:sp>
      <p:sp>
        <p:nvSpPr>
          <p:cNvPr id="7" name="Marcador de texto 6">
            <a:extLst>
              <a:ext uri="{FF2B5EF4-FFF2-40B4-BE49-F238E27FC236}">
                <a16:creationId xmlns:a16="http://schemas.microsoft.com/office/drawing/2014/main" xmlns="" id="{0B76DEFE-98AA-4532-99F4-9569BE83BE9E}"/>
              </a:ext>
            </a:extLst>
          </p:cNvPr>
          <p:cNvSpPr>
            <a:spLocks noGrp="1"/>
          </p:cNvSpPr>
          <p:nvPr>
            <p:ph type="body" sz="quarter" idx="22"/>
          </p:nvPr>
        </p:nvSpPr>
        <p:spPr/>
        <p:txBody>
          <a:bodyPr/>
          <a:lstStyle/>
          <a:p>
            <a:r>
              <a:rPr lang="es-MX" dirty="0"/>
              <a:t>2</a:t>
            </a:r>
          </a:p>
        </p:txBody>
      </p:sp>
      <p:sp>
        <p:nvSpPr>
          <p:cNvPr id="8" name="Marcador de texto 7">
            <a:extLst>
              <a:ext uri="{FF2B5EF4-FFF2-40B4-BE49-F238E27FC236}">
                <a16:creationId xmlns:a16="http://schemas.microsoft.com/office/drawing/2014/main" xmlns="" id="{6FE9DEEC-BA7F-45DB-B9D2-5EABFC3C377E}"/>
              </a:ext>
            </a:extLst>
          </p:cNvPr>
          <p:cNvSpPr>
            <a:spLocks noGrp="1"/>
          </p:cNvSpPr>
          <p:nvPr>
            <p:ph type="body" sz="quarter" idx="23"/>
          </p:nvPr>
        </p:nvSpPr>
        <p:spPr/>
        <p:txBody>
          <a:bodyPr/>
          <a:lstStyle/>
          <a:p>
            <a:r>
              <a:rPr lang="es-MX" dirty="0"/>
              <a:t>Ley General de Transparencia y Acceso a la Información Pública.</a:t>
            </a:r>
          </a:p>
        </p:txBody>
      </p:sp>
      <p:sp>
        <p:nvSpPr>
          <p:cNvPr id="9" name="Marcador de texto 8">
            <a:extLst>
              <a:ext uri="{FF2B5EF4-FFF2-40B4-BE49-F238E27FC236}">
                <a16:creationId xmlns:a16="http://schemas.microsoft.com/office/drawing/2014/main" xmlns="" id="{7FC2BADA-0F9D-4C09-91A8-0115003C74C6}"/>
              </a:ext>
            </a:extLst>
          </p:cNvPr>
          <p:cNvSpPr>
            <a:spLocks noGrp="1"/>
          </p:cNvSpPr>
          <p:nvPr>
            <p:ph type="body" sz="quarter" idx="24"/>
          </p:nvPr>
        </p:nvSpPr>
        <p:spPr/>
        <p:txBody>
          <a:bodyPr/>
          <a:lstStyle/>
          <a:p>
            <a:r>
              <a:rPr lang="es-MX" dirty="0"/>
              <a:t>3</a:t>
            </a:r>
          </a:p>
        </p:txBody>
      </p:sp>
      <p:sp>
        <p:nvSpPr>
          <p:cNvPr id="10" name="Marcador de texto 9">
            <a:extLst>
              <a:ext uri="{FF2B5EF4-FFF2-40B4-BE49-F238E27FC236}">
                <a16:creationId xmlns:a16="http://schemas.microsoft.com/office/drawing/2014/main" xmlns="" id="{C76ACEE8-56E7-416F-9E90-58632693DC93}"/>
              </a:ext>
            </a:extLst>
          </p:cNvPr>
          <p:cNvSpPr>
            <a:spLocks noGrp="1"/>
          </p:cNvSpPr>
          <p:nvPr>
            <p:ph type="body" sz="quarter" idx="25"/>
          </p:nvPr>
        </p:nvSpPr>
        <p:spPr/>
        <p:txBody>
          <a:bodyPr>
            <a:normAutofit/>
          </a:bodyPr>
          <a:lstStyle/>
          <a:p>
            <a:r>
              <a:rPr lang="es-MX" sz="1000" dirty="0"/>
              <a:t>Lineamientos Técnicos Generales para la publicación, homologación y estandarización de la información de las obligaciones establecidas en el Título Quinto y en la fracción IV del artículo 31 de la Ley General de Transparencia, que deben de difundir los sujetos obligados en los portales de Internet y en la Plataforma Nacional de Transparencia</a:t>
            </a:r>
          </a:p>
        </p:txBody>
      </p:sp>
    </p:spTree>
    <p:extLst>
      <p:ext uri="{BB962C8B-B14F-4D97-AF65-F5344CB8AC3E}">
        <p14:creationId xmlns:p14="http://schemas.microsoft.com/office/powerpoint/2010/main" val="3311445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xmlns="" id="{507A6E7A-4CB0-4BF5-A670-2EFF24C7F464}"/>
              </a:ext>
            </a:extLst>
          </p:cNvPr>
          <p:cNvSpPr>
            <a:spLocks noGrp="1"/>
          </p:cNvSpPr>
          <p:nvPr>
            <p:ph type="body" sz="quarter" idx="10"/>
          </p:nvPr>
        </p:nvSpPr>
        <p:spPr/>
        <p:txBody>
          <a:bodyPr>
            <a:normAutofit/>
          </a:bodyPr>
          <a:lstStyle/>
          <a:p>
            <a:r>
              <a:rPr lang="es-MX" sz="1200" dirty="0"/>
              <a:t>DENUNCIAS POR INCUMPLIMIENTO DE OBLIGACIONES DE TRANSPARENCIA</a:t>
            </a:r>
          </a:p>
        </p:txBody>
      </p:sp>
      <p:sp>
        <p:nvSpPr>
          <p:cNvPr id="3" name="Título 2">
            <a:extLst>
              <a:ext uri="{FF2B5EF4-FFF2-40B4-BE49-F238E27FC236}">
                <a16:creationId xmlns:a16="http://schemas.microsoft.com/office/drawing/2014/main" xmlns="" id="{371461FE-DD01-4983-977C-67414FB2DB62}"/>
              </a:ext>
            </a:extLst>
          </p:cNvPr>
          <p:cNvSpPr>
            <a:spLocks noGrp="1"/>
          </p:cNvSpPr>
          <p:nvPr>
            <p:ph type="title"/>
          </p:nvPr>
        </p:nvSpPr>
        <p:spPr/>
        <p:txBody>
          <a:bodyPr>
            <a:normAutofit fontScale="90000"/>
          </a:bodyPr>
          <a:lstStyle/>
          <a:p>
            <a:r>
              <a:rPr lang="es-MX" dirty="0"/>
              <a:t>MARCO DE REFERENCIA NORMATIVO</a:t>
            </a:r>
          </a:p>
        </p:txBody>
      </p:sp>
      <p:sp>
        <p:nvSpPr>
          <p:cNvPr id="5" name="Marcador de texto 4">
            <a:extLst>
              <a:ext uri="{FF2B5EF4-FFF2-40B4-BE49-F238E27FC236}">
                <a16:creationId xmlns:a16="http://schemas.microsoft.com/office/drawing/2014/main" xmlns="" id="{6010453F-6DD6-47B1-A51B-F55B204156C0}"/>
              </a:ext>
            </a:extLst>
          </p:cNvPr>
          <p:cNvSpPr>
            <a:spLocks noGrp="1"/>
          </p:cNvSpPr>
          <p:nvPr>
            <p:ph type="body" sz="quarter" idx="20"/>
          </p:nvPr>
        </p:nvSpPr>
        <p:spPr/>
        <p:txBody>
          <a:bodyPr/>
          <a:lstStyle/>
          <a:p>
            <a:r>
              <a:rPr lang="es-MX" dirty="0"/>
              <a:t>4</a:t>
            </a:r>
          </a:p>
        </p:txBody>
      </p:sp>
      <p:sp>
        <p:nvSpPr>
          <p:cNvPr id="6" name="Marcador de texto 5">
            <a:extLst>
              <a:ext uri="{FF2B5EF4-FFF2-40B4-BE49-F238E27FC236}">
                <a16:creationId xmlns:a16="http://schemas.microsoft.com/office/drawing/2014/main" xmlns="" id="{ABAA2CCF-A546-4AA4-85F4-A3ACA5F3E4D8}"/>
              </a:ext>
            </a:extLst>
          </p:cNvPr>
          <p:cNvSpPr>
            <a:spLocks noGrp="1"/>
          </p:cNvSpPr>
          <p:nvPr>
            <p:ph type="body" sz="quarter" idx="21"/>
          </p:nvPr>
        </p:nvSpPr>
        <p:spPr/>
        <p:txBody>
          <a:bodyPr/>
          <a:lstStyle/>
          <a:p>
            <a:r>
              <a:rPr lang="es-MX" dirty="0"/>
              <a:t>Ley de Transparencia y Acceso a la Información Pública del Estado de Tamaulipas</a:t>
            </a:r>
          </a:p>
        </p:txBody>
      </p:sp>
      <p:sp>
        <p:nvSpPr>
          <p:cNvPr id="7" name="Marcador de texto 6">
            <a:extLst>
              <a:ext uri="{FF2B5EF4-FFF2-40B4-BE49-F238E27FC236}">
                <a16:creationId xmlns:a16="http://schemas.microsoft.com/office/drawing/2014/main" xmlns="" id="{0B76DEFE-98AA-4532-99F4-9569BE83BE9E}"/>
              </a:ext>
            </a:extLst>
          </p:cNvPr>
          <p:cNvSpPr>
            <a:spLocks noGrp="1"/>
          </p:cNvSpPr>
          <p:nvPr>
            <p:ph type="body" sz="quarter" idx="22"/>
          </p:nvPr>
        </p:nvSpPr>
        <p:spPr/>
        <p:txBody>
          <a:bodyPr/>
          <a:lstStyle/>
          <a:p>
            <a:r>
              <a:rPr lang="es-MX" dirty="0"/>
              <a:t>5</a:t>
            </a:r>
          </a:p>
        </p:txBody>
      </p:sp>
      <p:sp>
        <p:nvSpPr>
          <p:cNvPr id="9" name="Marcador de texto 8">
            <a:extLst>
              <a:ext uri="{FF2B5EF4-FFF2-40B4-BE49-F238E27FC236}">
                <a16:creationId xmlns:a16="http://schemas.microsoft.com/office/drawing/2014/main" xmlns="" id="{7FC2BADA-0F9D-4C09-91A8-0115003C74C6}"/>
              </a:ext>
            </a:extLst>
          </p:cNvPr>
          <p:cNvSpPr>
            <a:spLocks noGrp="1"/>
          </p:cNvSpPr>
          <p:nvPr>
            <p:ph type="body" sz="quarter" idx="24"/>
          </p:nvPr>
        </p:nvSpPr>
        <p:spPr/>
        <p:txBody>
          <a:bodyPr/>
          <a:lstStyle/>
          <a:p>
            <a:r>
              <a:rPr lang="es-MX" dirty="0"/>
              <a:t>6</a:t>
            </a:r>
          </a:p>
        </p:txBody>
      </p:sp>
      <p:sp>
        <p:nvSpPr>
          <p:cNvPr id="14" name="Marcador de texto 13">
            <a:extLst>
              <a:ext uri="{FF2B5EF4-FFF2-40B4-BE49-F238E27FC236}">
                <a16:creationId xmlns:a16="http://schemas.microsoft.com/office/drawing/2014/main" xmlns="" id="{C15D8D1A-B36B-400D-B9F4-BFDD92E9D5B0}"/>
              </a:ext>
            </a:extLst>
          </p:cNvPr>
          <p:cNvSpPr>
            <a:spLocks noGrp="1"/>
          </p:cNvSpPr>
          <p:nvPr>
            <p:ph type="body" sz="quarter" idx="25"/>
          </p:nvPr>
        </p:nvSpPr>
        <p:spPr/>
        <p:txBody>
          <a:bodyPr/>
          <a:lstStyle/>
          <a:p>
            <a:r>
              <a:rPr lang="es-MX" dirty="0"/>
              <a:t>Acuerdo del ITAIT que emite la Metodología para las verificaciones anuales correspondientes</a:t>
            </a:r>
          </a:p>
        </p:txBody>
      </p:sp>
      <p:sp>
        <p:nvSpPr>
          <p:cNvPr id="16" name="Marcador de texto 15">
            <a:extLst>
              <a:ext uri="{FF2B5EF4-FFF2-40B4-BE49-F238E27FC236}">
                <a16:creationId xmlns:a16="http://schemas.microsoft.com/office/drawing/2014/main" xmlns="" id="{2AFCFC4A-FACB-4F29-8243-9CFC27085B6B}"/>
              </a:ext>
            </a:extLst>
          </p:cNvPr>
          <p:cNvSpPr>
            <a:spLocks noGrp="1"/>
          </p:cNvSpPr>
          <p:nvPr>
            <p:ph type="body" sz="quarter" idx="23"/>
          </p:nvPr>
        </p:nvSpPr>
        <p:spPr/>
        <p:txBody>
          <a:bodyPr>
            <a:normAutofit/>
          </a:bodyPr>
          <a:lstStyle/>
          <a:p>
            <a:r>
              <a:rPr lang="es-MX" sz="1100" dirty="0"/>
              <a:t>Lineamientos que establecen el Procedimiento de Denuncia por Incumplimiento a las Obligaciones de Transparencia que deben publicar los sujetos obligados del Estado de Tamaulipas, en los portales de internet y en la PNT</a:t>
            </a:r>
          </a:p>
        </p:txBody>
      </p:sp>
    </p:spTree>
    <p:extLst>
      <p:ext uri="{BB962C8B-B14F-4D97-AF65-F5344CB8AC3E}">
        <p14:creationId xmlns:p14="http://schemas.microsoft.com/office/powerpoint/2010/main" val="771493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4AD5FD0-3E2F-4911-9E57-A54A97008F69}"/>
              </a:ext>
            </a:extLst>
          </p:cNvPr>
          <p:cNvSpPr>
            <a:spLocks noGrp="1"/>
          </p:cNvSpPr>
          <p:nvPr>
            <p:ph type="title"/>
          </p:nvPr>
        </p:nvSpPr>
        <p:spPr/>
        <p:txBody>
          <a:bodyPr>
            <a:noAutofit/>
          </a:bodyPr>
          <a:lstStyle/>
          <a:p>
            <a:r>
              <a:rPr lang="es-MX" sz="3200" dirty="0"/>
              <a:t>QUÉ ES UNA DENUNCIA POR EL INCUMPLIMIENTO DE OBLIGACIONES DE TRANSPARENCIA?</a:t>
            </a:r>
          </a:p>
        </p:txBody>
      </p:sp>
      <p:sp>
        <p:nvSpPr>
          <p:cNvPr id="3" name="Marcador de texto 2">
            <a:extLst>
              <a:ext uri="{FF2B5EF4-FFF2-40B4-BE49-F238E27FC236}">
                <a16:creationId xmlns:a16="http://schemas.microsoft.com/office/drawing/2014/main" xmlns="" id="{90730C84-41BA-42C9-AB07-84DEB59D6294}"/>
              </a:ext>
            </a:extLst>
          </p:cNvPr>
          <p:cNvSpPr>
            <a:spLocks noGrp="1"/>
          </p:cNvSpPr>
          <p:nvPr>
            <p:ph type="body" sz="quarter" idx="14"/>
          </p:nvPr>
        </p:nvSpPr>
        <p:spPr/>
        <p:txBody>
          <a:bodyPr>
            <a:normAutofit fontScale="55000" lnSpcReduction="20000"/>
          </a:bodyPr>
          <a:lstStyle/>
          <a:p>
            <a:pPr>
              <a:lnSpc>
                <a:spcPct val="120000"/>
              </a:lnSpc>
            </a:pPr>
            <a:r>
              <a:rPr lang="es-MX" dirty="0"/>
              <a:t>DENUNCIAS POR INCUMPLIMIENTO DE OBLIGACIONES DE TRANSPARENCIA</a:t>
            </a:r>
          </a:p>
          <a:p>
            <a:pPr>
              <a:lnSpc>
                <a:spcPct val="120000"/>
              </a:lnSpc>
            </a:pPr>
            <a:endParaRPr lang="es-MX" dirty="0"/>
          </a:p>
        </p:txBody>
      </p:sp>
      <p:sp>
        <p:nvSpPr>
          <p:cNvPr id="4" name="Marcador de texto 3">
            <a:extLst>
              <a:ext uri="{FF2B5EF4-FFF2-40B4-BE49-F238E27FC236}">
                <a16:creationId xmlns:a16="http://schemas.microsoft.com/office/drawing/2014/main" xmlns="" id="{1999CD3A-B592-400C-B90A-46C177817F0C}"/>
              </a:ext>
            </a:extLst>
          </p:cNvPr>
          <p:cNvSpPr>
            <a:spLocks noGrp="1"/>
          </p:cNvSpPr>
          <p:nvPr>
            <p:ph type="body" sz="quarter" idx="15"/>
          </p:nvPr>
        </p:nvSpPr>
        <p:spPr/>
        <p:txBody>
          <a:bodyPr>
            <a:normAutofit fontScale="92500" lnSpcReduction="10000"/>
          </a:bodyPr>
          <a:lstStyle/>
          <a:p>
            <a:r>
              <a:rPr lang="es-MX" sz="1800" dirty="0">
                <a:effectLst/>
                <a:latin typeface="Montserrat" panose="00000500000000000000" pitchFamily="2" charset="0"/>
                <a:ea typeface="Calibri" panose="020F0502020204030204" pitchFamily="34" charset="0"/>
                <a:cs typeface="Times New Roman" panose="02020603050405020304" pitchFamily="18" charset="0"/>
              </a:rPr>
              <a:t>Es un mecanismo que se encuentra en el artículo 91 de la LTAIPET, para que cualquier persona pueda denunciar ante el Organismo garante la falta de publicación de las obligaciones de transparencia previstas en la </a:t>
            </a:r>
            <a:r>
              <a:rPr lang="es-MX" sz="1800" b="1" dirty="0">
                <a:effectLst/>
                <a:latin typeface="Montserrat" panose="00000500000000000000" pitchFamily="2" charset="0"/>
                <a:ea typeface="Calibri" panose="020F0502020204030204" pitchFamily="34" charset="0"/>
                <a:cs typeface="Times New Roman" panose="02020603050405020304" pitchFamily="18" charset="0"/>
              </a:rPr>
              <a:t>Ley de la materia</a:t>
            </a:r>
            <a:endParaRPr lang="es-MX" dirty="0"/>
          </a:p>
        </p:txBody>
      </p:sp>
      <p:pic>
        <p:nvPicPr>
          <p:cNvPr id="7" name="Marcador de posición de imagen 6">
            <a:extLst>
              <a:ext uri="{FF2B5EF4-FFF2-40B4-BE49-F238E27FC236}">
                <a16:creationId xmlns:a16="http://schemas.microsoft.com/office/drawing/2014/main" xmlns="" id="{4DEE2491-EFFD-4A63-88F7-D071AA3FE59B}"/>
              </a:ext>
            </a:extLst>
          </p:cNvPr>
          <p:cNvPicPr>
            <a:picLocks noGrp="1" noChangeAspect="1"/>
          </p:cNvPicPr>
          <p:nvPr>
            <p:ph type="pic" sz="quarter" idx="13"/>
          </p:nvPr>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l="-4637" t="-6747" r="-4637" b="-6747"/>
          <a:stretch/>
        </p:blipFill>
        <p:spPr>
          <a:xfrm>
            <a:off x="6785804" y="1156492"/>
            <a:ext cx="4567996" cy="4563970"/>
          </a:xfrm>
        </p:spPr>
      </p:pic>
    </p:spTree>
    <p:extLst>
      <p:ext uri="{BB962C8B-B14F-4D97-AF65-F5344CB8AC3E}">
        <p14:creationId xmlns:p14="http://schemas.microsoft.com/office/powerpoint/2010/main" val="3120928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Marcador de posición de imagen 10">
            <a:extLst>
              <a:ext uri="{FF2B5EF4-FFF2-40B4-BE49-F238E27FC236}">
                <a16:creationId xmlns:a16="http://schemas.microsoft.com/office/drawing/2014/main" xmlns="" id="{90043F5B-04EB-480B-AAFB-88F8A46CA910}"/>
              </a:ext>
            </a:extLst>
          </p:cNvPr>
          <p:cNvPicPr>
            <a:picLocks noGrp="1" noChangeAspect="1"/>
          </p:cNvPicPr>
          <p:nvPr>
            <p:ph type="pic" sz="quarter" idx="17"/>
          </p:nvPr>
        </p:nvPicPr>
        <p:blipFill rotWithShape="1">
          <a:blip r:embed="rId2">
            <a:extLst>
              <a:ext uri="{28A0092B-C50C-407E-A947-70E740481C1C}">
                <a14:useLocalDpi xmlns:a14="http://schemas.microsoft.com/office/drawing/2010/main" val="0"/>
              </a:ext>
            </a:extLst>
          </a:blip>
          <a:srcRect l="1437" r="1437"/>
          <a:stretch/>
        </p:blipFill>
        <p:spPr>
          <a:xfrm>
            <a:off x="8170863" y="1806575"/>
            <a:ext cx="2951162" cy="2025650"/>
          </a:xfrm>
        </p:spPr>
      </p:pic>
      <p:pic>
        <p:nvPicPr>
          <p:cNvPr id="22" name="Picture 8">
            <a:extLst>
              <a:ext uri="{FF2B5EF4-FFF2-40B4-BE49-F238E27FC236}">
                <a16:creationId xmlns:a16="http://schemas.microsoft.com/office/drawing/2014/main" xmlns="" id="{087B27D5-2EC2-40E3-AACB-8BF2B8D77849}"/>
              </a:ext>
            </a:extLst>
          </p:cNvPr>
          <p:cNvPicPr>
            <a:picLocks noGrp="1" noChangeAspect="1" noChangeArrowheads="1"/>
          </p:cNvPicPr>
          <p:nvPr>
            <p:ph type="pic" sz="quarter" idx="13"/>
          </p:nvPr>
        </p:nvPicPr>
        <p:blipFill rotWithShape="1">
          <a:blip r:embed="rId3">
            <a:extLst>
              <a:ext uri="{28A0092B-C50C-407E-A947-70E740481C1C}">
                <a14:useLocalDpi xmlns:a14="http://schemas.microsoft.com/office/drawing/2010/main" val="0"/>
              </a:ext>
            </a:extLst>
          </a:blip>
          <a:srcRect l="10677" r="10677"/>
          <a:stretch/>
        </p:blipFill>
        <p:spPr bwMode="auto">
          <a:xfrm>
            <a:off x="4621213" y="1806575"/>
            <a:ext cx="2949575" cy="2025650"/>
          </a:xfrm>
          <a:prstGeom prst="rect">
            <a:avLst/>
          </a:prstGeom>
          <a:noFill/>
          <a:extLst>
            <a:ext uri="{909E8E84-426E-40DD-AFC4-6F175D3DCCD1}">
              <a14:hiddenFill xmlns:a14="http://schemas.microsoft.com/office/drawing/2010/main">
                <a:solidFill>
                  <a:srgbClr val="FFFFFF"/>
                </a:solidFill>
              </a14:hiddenFill>
            </a:ext>
          </a:extLst>
        </p:spPr>
      </p:pic>
      <p:pic>
        <p:nvPicPr>
          <p:cNvPr id="48" name="Marcador de posición de imagen 47">
            <a:extLst>
              <a:ext uri="{FF2B5EF4-FFF2-40B4-BE49-F238E27FC236}">
                <a16:creationId xmlns:a16="http://schemas.microsoft.com/office/drawing/2014/main" xmlns="" id="{C9FC1455-382B-4B79-88C1-47D78AB816A4}"/>
              </a:ext>
            </a:extLst>
          </p:cNvPr>
          <p:cNvPicPr>
            <a:picLocks noGrp="1" noChangeAspect="1"/>
          </p:cNvPicPr>
          <p:nvPr>
            <p:ph type="pic" sz="quarter" idx="20"/>
          </p:nvPr>
        </p:nvPicPr>
        <p:blipFill rotWithShape="1">
          <a:blip r:embed="rId4" cstate="print">
            <a:extLst>
              <a:ext uri="{28A0092B-C50C-407E-A947-70E740481C1C}">
                <a14:useLocalDpi xmlns:a14="http://schemas.microsoft.com/office/drawing/2010/main" val="0"/>
              </a:ext>
            </a:extLst>
          </a:blip>
          <a:srcRect/>
          <a:stretch/>
        </p:blipFill>
        <p:spPr>
          <a:xfrm>
            <a:off x="9244206" y="3431223"/>
            <a:ext cx="803275" cy="803275"/>
          </a:xfrm>
        </p:spPr>
      </p:pic>
      <p:sp>
        <p:nvSpPr>
          <p:cNvPr id="18" name="Marcador de texto 17">
            <a:extLst>
              <a:ext uri="{FF2B5EF4-FFF2-40B4-BE49-F238E27FC236}">
                <a16:creationId xmlns:a16="http://schemas.microsoft.com/office/drawing/2014/main" xmlns="" id="{1081554A-3918-47DF-BAF3-185DF5335E73}"/>
              </a:ext>
            </a:extLst>
          </p:cNvPr>
          <p:cNvSpPr>
            <a:spLocks noGrp="1"/>
          </p:cNvSpPr>
          <p:nvPr>
            <p:ph type="body" sz="quarter" idx="16"/>
          </p:nvPr>
        </p:nvSpPr>
        <p:spPr/>
        <p:txBody>
          <a:bodyPr/>
          <a:lstStyle/>
          <a:p>
            <a:r>
              <a:rPr lang="es-MX" sz="1800" dirty="0">
                <a:effectLst/>
                <a:latin typeface="Montserrat" panose="00000500000000000000" pitchFamily="2" charset="0"/>
                <a:ea typeface="Calibri" panose="020F0502020204030204" pitchFamily="34" charset="0"/>
                <a:cs typeface="Times New Roman" panose="02020603050405020304" pitchFamily="18" charset="0"/>
              </a:rPr>
              <a:t>Solicitud Informe Justificado al SO</a:t>
            </a:r>
            <a:endParaRPr lang="es-MX" dirty="0"/>
          </a:p>
        </p:txBody>
      </p:sp>
      <p:pic>
        <p:nvPicPr>
          <p:cNvPr id="46" name="Marcador de posición de imagen 45">
            <a:extLst>
              <a:ext uri="{FF2B5EF4-FFF2-40B4-BE49-F238E27FC236}">
                <a16:creationId xmlns:a16="http://schemas.microsoft.com/office/drawing/2014/main" xmlns="" id="{11381512-1E35-4061-8EF5-D7C0C7BA5191}"/>
              </a:ext>
            </a:extLst>
          </p:cNvPr>
          <p:cNvPicPr>
            <a:picLocks noGrp="1" noChangeAspect="1"/>
          </p:cNvPicPr>
          <p:nvPr>
            <p:ph type="pic" sz="quarter" idx="14"/>
          </p:nvPr>
        </p:nvPicPr>
        <p:blipFill rotWithShape="1">
          <a:blip r:embed="rId5" cstate="print">
            <a:extLst>
              <a:ext uri="{28A0092B-C50C-407E-A947-70E740481C1C}">
                <a14:useLocalDpi xmlns:a14="http://schemas.microsoft.com/office/drawing/2010/main" val="0"/>
              </a:ext>
            </a:extLst>
          </a:blip>
          <a:srcRect/>
          <a:stretch/>
        </p:blipFill>
        <p:spPr/>
      </p:pic>
      <p:sp>
        <p:nvSpPr>
          <p:cNvPr id="7" name="Título 6">
            <a:extLst>
              <a:ext uri="{FF2B5EF4-FFF2-40B4-BE49-F238E27FC236}">
                <a16:creationId xmlns:a16="http://schemas.microsoft.com/office/drawing/2014/main" xmlns="" id="{7C2FA905-4288-4968-A6A3-C8295F386FC5}"/>
              </a:ext>
            </a:extLst>
          </p:cNvPr>
          <p:cNvSpPr>
            <a:spLocks noGrp="1"/>
          </p:cNvSpPr>
          <p:nvPr>
            <p:ph type="title"/>
          </p:nvPr>
        </p:nvSpPr>
        <p:spPr/>
        <p:txBody>
          <a:bodyPr>
            <a:normAutofit/>
          </a:bodyPr>
          <a:lstStyle/>
          <a:p>
            <a:r>
              <a:rPr lang="es-MX" dirty="0"/>
              <a:t>ETAPAS DEL PROCEDIMIENTO DE </a:t>
            </a:r>
            <a:r>
              <a:rPr lang="es-MX" dirty="0" smtClean="0"/>
              <a:t>DENUNCIA </a:t>
            </a:r>
            <a:r>
              <a:rPr lang="es-MX" sz="2800" dirty="0" smtClean="0"/>
              <a:t>(Art. 92 LTAIPET)</a:t>
            </a:r>
            <a:endParaRPr lang="es-MX" dirty="0"/>
          </a:p>
        </p:txBody>
      </p:sp>
      <p:sp>
        <p:nvSpPr>
          <p:cNvPr id="42" name="Marcador de texto 41">
            <a:extLst>
              <a:ext uri="{FF2B5EF4-FFF2-40B4-BE49-F238E27FC236}">
                <a16:creationId xmlns:a16="http://schemas.microsoft.com/office/drawing/2014/main" xmlns="" id="{15FF525D-9781-4551-A8F3-EEBB44708119}"/>
              </a:ext>
            </a:extLst>
          </p:cNvPr>
          <p:cNvSpPr>
            <a:spLocks noGrp="1"/>
          </p:cNvSpPr>
          <p:nvPr>
            <p:ph type="body" sz="quarter" idx="23"/>
          </p:nvPr>
        </p:nvSpPr>
        <p:spPr/>
        <p:txBody>
          <a:bodyPr>
            <a:normAutofit fontScale="92500" lnSpcReduction="20000"/>
          </a:bodyPr>
          <a:lstStyle/>
          <a:p>
            <a:r>
              <a:rPr lang="es-MX" sz="1800" dirty="0">
                <a:effectLst/>
                <a:latin typeface="Montserrat" panose="00000500000000000000" pitchFamily="2" charset="0"/>
                <a:ea typeface="Calibri" panose="020F0502020204030204" pitchFamily="34" charset="0"/>
                <a:cs typeface="Times New Roman" panose="02020603050405020304" pitchFamily="18" charset="0"/>
              </a:rPr>
              <a:t>Presentación </a:t>
            </a:r>
            <a:r>
              <a:rPr lang="es-MX" sz="1800" dirty="0" smtClean="0">
                <a:latin typeface="Montserrat" panose="00000500000000000000" pitchFamily="2" charset="0"/>
                <a:ea typeface="Calibri" panose="020F0502020204030204" pitchFamily="34" charset="0"/>
                <a:cs typeface="Times New Roman" panose="02020603050405020304" pitchFamily="18" charset="0"/>
              </a:rPr>
              <a:t>DIO:</a:t>
            </a:r>
          </a:p>
          <a:p>
            <a:r>
              <a:rPr lang="es-MX" sz="1800" b="1" dirty="0">
                <a:solidFill>
                  <a:srgbClr val="7030A0"/>
                </a:solidFill>
                <a:effectLst/>
                <a:latin typeface="Montserrat" panose="00000500000000000000" pitchFamily="2" charset="0"/>
                <a:ea typeface="Calibri" panose="020F0502020204030204" pitchFamily="34" charset="0"/>
                <a:cs typeface="Times New Roman" panose="02020603050405020304" pitchFamily="18" charset="0"/>
              </a:rPr>
              <a:t>-</a:t>
            </a:r>
            <a:r>
              <a:rPr lang="es-MX" sz="1800" b="1" dirty="0" smtClean="0">
                <a:solidFill>
                  <a:srgbClr val="7030A0"/>
                </a:solidFill>
                <a:effectLst/>
                <a:latin typeface="Montserrat" panose="00000500000000000000" pitchFamily="2" charset="0"/>
                <a:ea typeface="Calibri" panose="020F0502020204030204" pitchFamily="34" charset="0"/>
                <a:cs typeface="Times New Roman" panose="02020603050405020304" pitchFamily="18" charset="0"/>
              </a:rPr>
              <a:t>Correo: </a:t>
            </a:r>
            <a:r>
              <a:rPr lang="es-MX" sz="1800" b="1" dirty="0">
                <a:solidFill>
                  <a:srgbClr val="7030A0"/>
                </a:solidFill>
                <a:effectLst/>
                <a:latin typeface="Montserrat" panose="00000500000000000000" pitchFamily="2" charset="0"/>
                <a:ea typeface="Calibri" panose="020F0502020204030204" pitchFamily="34" charset="0"/>
                <a:cs typeface="Times New Roman" panose="02020603050405020304" pitchFamily="18" charset="0"/>
              </a:rPr>
              <a:t>PNT – </a:t>
            </a:r>
            <a:r>
              <a:rPr lang="es-MX" sz="1800" b="1" dirty="0" smtClean="0">
                <a:solidFill>
                  <a:srgbClr val="7030A0"/>
                </a:solidFill>
                <a:effectLst/>
                <a:latin typeface="Montserrat" panose="00000500000000000000" pitchFamily="2" charset="0"/>
                <a:ea typeface="Calibri" panose="020F0502020204030204" pitchFamily="34" charset="0"/>
                <a:cs typeface="Times New Roman" panose="02020603050405020304" pitchFamily="18" charset="0"/>
              </a:rPr>
              <a:t>Correo</a:t>
            </a:r>
          </a:p>
          <a:p>
            <a:r>
              <a:rPr lang="es-MX" sz="1800" dirty="0" smtClean="0">
                <a:effectLst>
                  <a:outerShdw blurRad="38100" dist="38100" dir="2700000" algn="tl">
                    <a:srgbClr val="000000">
                      <a:alpha val="43137"/>
                    </a:srgbClr>
                  </a:outerShdw>
                </a:effectLst>
                <a:latin typeface="Montserrat" panose="00000500000000000000" pitchFamily="2" charset="0"/>
                <a:ea typeface="Calibri" panose="020F0502020204030204" pitchFamily="34" charset="0"/>
                <a:cs typeface="Times New Roman" panose="02020603050405020304" pitchFamily="18" charset="0"/>
              </a:rPr>
              <a:t>-Por escrito: UT - ITAIT</a:t>
            </a:r>
            <a:endParaRPr lang="es-MX" dirty="0">
              <a:effectLst>
                <a:outerShdw blurRad="38100" dist="38100" dir="2700000" algn="tl">
                  <a:srgbClr val="000000">
                    <a:alpha val="43137"/>
                  </a:srgbClr>
                </a:outerShdw>
              </a:effectLst>
            </a:endParaRPr>
          </a:p>
        </p:txBody>
      </p:sp>
      <p:pic>
        <p:nvPicPr>
          <p:cNvPr id="2050" name="Picture 2">
            <a:extLst>
              <a:ext uri="{FF2B5EF4-FFF2-40B4-BE49-F238E27FC236}">
                <a16:creationId xmlns:a16="http://schemas.microsoft.com/office/drawing/2014/main" xmlns="" id="{3CC37B41-E1B3-4760-A369-6D2D13BAC139}"/>
              </a:ext>
            </a:extLst>
          </p:cNvPr>
          <p:cNvPicPr>
            <a:picLocks noGrp="1" noChangeAspect="1" noChangeArrowheads="1"/>
          </p:cNvPicPr>
          <p:nvPr>
            <p:ph type="pic" sz="quarter" idx="21"/>
          </p:nvPr>
        </p:nvPicPr>
        <p:blipFill>
          <a:blip r:embed="rId6" cstate="print">
            <a:extLst>
              <a:ext uri="{28A0092B-C50C-407E-A947-70E740481C1C}">
                <a14:useLocalDpi xmlns:a14="http://schemas.microsoft.com/office/drawing/2010/main" val="0"/>
              </a:ext>
            </a:extLst>
          </a:blip>
          <a:srcRect l="684" r="684"/>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
        <p:nvSpPr>
          <p:cNvPr id="44" name="Marcador de texto 43">
            <a:extLst>
              <a:ext uri="{FF2B5EF4-FFF2-40B4-BE49-F238E27FC236}">
                <a16:creationId xmlns:a16="http://schemas.microsoft.com/office/drawing/2014/main" xmlns="" id="{F898331A-A934-4AF2-934B-E8A60F44910A}"/>
              </a:ext>
            </a:extLst>
          </p:cNvPr>
          <p:cNvSpPr>
            <a:spLocks noGrp="1"/>
          </p:cNvSpPr>
          <p:nvPr>
            <p:ph type="body" sz="quarter" idx="19"/>
          </p:nvPr>
        </p:nvSpPr>
        <p:spPr/>
        <p:txBody>
          <a:bodyPr/>
          <a:lstStyle/>
          <a:p>
            <a:r>
              <a:rPr lang="es-MX" sz="1800" dirty="0">
                <a:effectLst/>
                <a:latin typeface="Montserrat" panose="00000500000000000000" pitchFamily="2" charset="0"/>
                <a:ea typeface="Calibri" panose="020F0502020204030204" pitchFamily="34" charset="0"/>
                <a:cs typeface="Times New Roman" panose="02020603050405020304" pitchFamily="18" charset="0"/>
              </a:rPr>
              <a:t>Resolución</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6" name="Marcador de posición de imagen 35">
            <a:extLst>
              <a:ext uri="{FF2B5EF4-FFF2-40B4-BE49-F238E27FC236}">
                <a16:creationId xmlns:a16="http://schemas.microsoft.com/office/drawing/2014/main" xmlns="" id="{C29A75E1-5288-4D28-A5AD-4050FAB15848}"/>
              </a:ext>
            </a:extLst>
          </p:cNvPr>
          <p:cNvPicPr>
            <a:picLocks noGrp="1" noChangeAspect="1"/>
          </p:cNvPicPr>
          <p:nvPr>
            <p:ph type="pic" sz="quarter" idx="24"/>
          </p:nvPr>
        </p:nvPicPr>
        <p:blipFill rotWithShape="1">
          <a:blip r:embed="rId7" cstate="print">
            <a:extLst>
              <a:ext uri="{28A0092B-C50C-407E-A947-70E740481C1C}">
                <a14:useLocalDpi xmlns:a14="http://schemas.microsoft.com/office/drawing/2010/main" val="0"/>
              </a:ext>
            </a:extLst>
          </a:blip>
          <a:srcRect l="-19612" t="-19613" r="-19612" b="-19613"/>
          <a:stretch/>
        </p:blipFill>
        <p:spPr>
          <a:xfrm>
            <a:off x="2144520" y="3431223"/>
            <a:ext cx="803275" cy="803275"/>
          </a:xfrm>
        </p:spPr>
      </p:pic>
    </p:spTree>
    <p:extLst>
      <p:ext uri="{BB962C8B-B14F-4D97-AF65-F5344CB8AC3E}">
        <p14:creationId xmlns:p14="http://schemas.microsoft.com/office/powerpoint/2010/main" val="3368235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a:extLst>
              <a:ext uri="{FF2B5EF4-FFF2-40B4-BE49-F238E27FC236}">
                <a16:creationId xmlns:a16="http://schemas.microsoft.com/office/drawing/2014/main" xmlns="" id="{24676798-2634-4483-B018-2B2C97590708}"/>
              </a:ext>
            </a:extLst>
          </p:cNvPr>
          <p:cNvSpPr>
            <a:spLocks noGrp="1"/>
          </p:cNvSpPr>
          <p:nvPr>
            <p:ph type="body" sz="quarter" idx="18"/>
          </p:nvPr>
        </p:nvSpPr>
        <p:spPr/>
        <p:txBody>
          <a:bodyPr>
            <a:normAutofit fontScale="92500"/>
          </a:bodyPr>
          <a:lstStyle/>
          <a:p>
            <a:r>
              <a:rPr lang="es-MX" sz="1800" b="1" dirty="0">
                <a:effectLst/>
                <a:latin typeface="Montserrat" panose="00000500000000000000" pitchFamily="2" charset="0"/>
                <a:ea typeface="Calibri" panose="020F0502020204030204" pitchFamily="34" charset="0"/>
                <a:cs typeface="Times New Roman" panose="02020603050405020304" pitchFamily="18" charset="0"/>
              </a:rPr>
              <a:t>Medidas de Apremio </a:t>
            </a:r>
            <a:r>
              <a:rPr lang="es-MX" sz="1800" dirty="0">
                <a:effectLst/>
                <a:latin typeface="Montserrat" panose="00000500000000000000" pitchFamily="2" charset="0"/>
                <a:ea typeface="Calibri" panose="020F0502020204030204" pitchFamily="34" charset="0"/>
                <a:cs typeface="Times New Roman" panose="02020603050405020304" pitchFamily="18" charset="0"/>
              </a:rPr>
              <a:t>en su caso</a:t>
            </a:r>
            <a:endParaRPr lang="es-MX" dirty="0"/>
          </a:p>
        </p:txBody>
      </p:sp>
      <p:sp>
        <p:nvSpPr>
          <p:cNvPr id="3" name="Marcador de texto 2">
            <a:extLst>
              <a:ext uri="{FF2B5EF4-FFF2-40B4-BE49-F238E27FC236}">
                <a16:creationId xmlns:a16="http://schemas.microsoft.com/office/drawing/2014/main" xmlns="" id="{BC8DA3B2-D541-45CE-BB44-AA150C659416}"/>
              </a:ext>
            </a:extLst>
          </p:cNvPr>
          <p:cNvSpPr>
            <a:spLocks noGrp="1"/>
          </p:cNvSpPr>
          <p:nvPr>
            <p:ph type="body" sz="quarter" idx="15"/>
          </p:nvPr>
        </p:nvSpPr>
        <p:spPr/>
        <p:txBody>
          <a:bodyPr/>
          <a:lstStyle/>
          <a:p>
            <a:r>
              <a:rPr lang="es-MX" sz="1800" b="1" dirty="0" smtClean="0">
                <a:effectLst/>
                <a:latin typeface="Montserrat" panose="00000500000000000000" pitchFamily="2" charset="0"/>
                <a:ea typeface="Calibri" panose="020F0502020204030204" pitchFamily="34" charset="0"/>
                <a:cs typeface="Times New Roman" panose="02020603050405020304" pitchFamily="18" charset="0"/>
              </a:rPr>
              <a:t>Cumplimiento</a:t>
            </a:r>
            <a:r>
              <a:rPr lang="es-MX" sz="1800" dirty="0" smtClean="0">
                <a:effectLst/>
                <a:latin typeface="Montserrat" panose="00000500000000000000" pitchFamily="2" charset="0"/>
                <a:ea typeface="Calibri" panose="020F0502020204030204" pitchFamily="34" charset="0"/>
                <a:cs typeface="Times New Roman" panose="02020603050405020304" pitchFamily="18" charset="0"/>
              </a:rPr>
              <a:t> </a:t>
            </a:r>
            <a:r>
              <a:rPr lang="es-MX" sz="1800" dirty="0">
                <a:effectLst/>
                <a:latin typeface="Montserrat" panose="00000500000000000000" pitchFamily="2" charset="0"/>
                <a:ea typeface="Calibri" panose="020F0502020204030204" pitchFamily="34" charset="0"/>
                <a:cs typeface="Times New Roman" panose="02020603050405020304" pitchFamily="18" charset="0"/>
              </a:rPr>
              <a:t>de la resolución</a:t>
            </a:r>
            <a:endParaRPr lang="es-MX" dirty="0"/>
          </a:p>
        </p:txBody>
      </p:sp>
      <p:sp>
        <p:nvSpPr>
          <p:cNvPr id="2" name="Marcador de texto 1">
            <a:extLst>
              <a:ext uri="{FF2B5EF4-FFF2-40B4-BE49-F238E27FC236}">
                <a16:creationId xmlns:a16="http://schemas.microsoft.com/office/drawing/2014/main" xmlns="" id="{C34C095F-F196-4DE8-B290-1F87D0CDD638}"/>
              </a:ext>
            </a:extLst>
          </p:cNvPr>
          <p:cNvSpPr>
            <a:spLocks noGrp="1"/>
          </p:cNvSpPr>
          <p:nvPr>
            <p:ph type="body" sz="quarter" idx="10"/>
          </p:nvPr>
        </p:nvSpPr>
        <p:spPr/>
        <p:txBody>
          <a:bodyPr>
            <a:normAutofit fontScale="70000" lnSpcReduction="20000"/>
          </a:bodyPr>
          <a:lstStyle/>
          <a:p>
            <a:pPr>
              <a:lnSpc>
                <a:spcPct val="120000"/>
              </a:lnSpc>
            </a:pPr>
            <a:r>
              <a:rPr lang="es-MX" dirty="0"/>
              <a:t>DENUNCIAS POR INCUMPLIMIENTO DE OBLIGACIONES DE TRANSPARENCIA</a:t>
            </a:r>
          </a:p>
        </p:txBody>
      </p:sp>
      <p:sp>
        <p:nvSpPr>
          <p:cNvPr id="7" name="Título 6">
            <a:extLst>
              <a:ext uri="{FF2B5EF4-FFF2-40B4-BE49-F238E27FC236}">
                <a16:creationId xmlns:a16="http://schemas.microsoft.com/office/drawing/2014/main" xmlns="" id="{7C2FA905-4288-4968-A6A3-C8295F386FC5}"/>
              </a:ext>
            </a:extLst>
          </p:cNvPr>
          <p:cNvSpPr>
            <a:spLocks noGrp="1"/>
          </p:cNvSpPr>
          <p:nvPr>
            <p:ph type="title"/>
          </p:nvPr>
        </p:nvSpPr>
        <p:spPr/>
        <p:txBody>
          <a:bodyPr>
            <a:noAutofit/>
          </a:bodyPr>
          <a:lstStyle/>
          <a:p>
            <a:pPr>
              <a:lnSpc>
                <a:spcPct val="100000"/>
              </a:lnSpc>
            </a:pPr>
            <a:r>
              <a:rPr lang="es-MX" sz="2800" dirty="0"/>
              <a:t>ETAPAS DEL PROCEDIMIENTO DE DENUNCIA</a:t>
            </a:r>
          </a:p>
        </p:txBody>
      </p:sp>
      <p:pic>
        <p:nvPicPr>
          <p:cNvPr id="25" name="Marcador de posición de imagen 24">
            <a:extLst>
              <a:ext uri="{FF2B5EF4-FFF2-40B4-BE49-F238E27FC236}">
                <a16:creationId xmlns:a16="http://schemas.microsoft.com/office/drawing/2014/main" xmlns="" id="{5E86FE51-AC4D-433A-BE4D-DC677A010294}"/>
              </a:ext>
            </a:extLst>
          </p:cNvPr>
          <p:cNvPicPr>
            <a:picLocks noGrp="1" noChangeAspect="1"/>
          </p:cNvPicPr>
          <p:nvPr>
            <p:ph type="pic" sz="quarter" idx="16"/>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t="13544" b="13544"/>
          <a:stretch>
            <a:fillRect/>
          </a:stretch>
        </p:blipFill>
        <p:spPr/>
      </p:pic>
      <p:pic>
        <p:nvPicPr>
          <p:cNvPr id="41" name="Marcador de posición de imagen 40">
            <a:extLst>
              <a:ext uri="{FF2B5EF4-FFF2-40B4-BE49-F238E27FC236}">
                <a16:creationId xmlns:a16="http://schemas.microsoft.com/office/drawing/2014/main" xmlns="" id="{5AE6DABF-C10F-4C67-821C-961A500ACA03}"/>
              </a:ext>
            </a:extLst>
          </p:cNvPr>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t="13757" b="13757"/>
          <a:stretch>
            <a:fillRect/>
          </a:stretch>
        </p:blipFill>
        <p:spPr/>
      </p:pic>
    </p:spTree>
    <p:extLst>
      <p:ext uri="{BB962C8B-B14F-4D97-AF65-F5344CB8AC3E}">
        <p14:creationId xmlns:p14="http://schemas.microsoft.com/office/powerpoint/2010/main" val="3801452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3D4B50B-7C08-4B4A-8C61-9B9B540592CE}"/>
              </a:ext>
            </a:extLst>
          </p:cNvPr>
          <p:cNvSpPr>
            <a:spLocks noGrp="1"/>
          </p:cNvSpPr>
          <p:nvPr>
            <p:ph type="title"/>
          </p:nvPr>
        </p:nvSpPr>
        <p:spPr/>
        <p:txBody>
          <a:bodyPr>
            <a:normAutofit fontScale="90000"/>
          </a:bodyPr>
          <a:lstStyle/>
          <a:p>
            <a:r>
              <a:rPr lang="es-MX" dirty="0"/>
              <a:t>REQUISITOS PARA INTERPONER LA </a:t>
            </a:r>
            <a:r>
              <a:rPr lang="es-MX" dirty="0" smtClean="0"/>
              <a:t>DIO</a:t>
            </a:r>
            <a:r>
              <a:rPr lang="es-MX" sz="2800" dirty="0" smtClean="0"/>
              <a:t> (Art. 93 LTAIPET)</a:t>
            </a:r>
            <a:endParaRPr lang="es-MX" dirty="0"/>
          </a:p>
        </p:txBody>
      </p:sp>
      <p:sp>
        <p:nvSpPr>
          <p:cNvPr id="3" name="Marcador de texto 2">
            <a:extLst>
              <a:ext uri="{FF2B5EF4-FFF2-40B4-BE49-F238E27FC236}">
                <a16:creationId xmlns:a16="http://schemas.microsoft.com/office/drawing/2014/main" xmlns="" id="{F1CA65E0-E06B-469C-B22C-9E4ED43E9FB6}"/>
              </a:ext>
            </a:extLst>
          </p:cNvPr>
          <p:cNvSpPr>
            <a:spLocks noGrp="1"/>
          </p:cNvSpPr>
          <p:nvPr>
            <p:ph type="body" sz="quarter" idx="14"/>
          </p:nvPr>
        </p:nvSpPr>
        <p:spPr/>
        <p:txBody>
          <a:bodyPr>
            <a:normAutofit fontScale="55000" lnSpcReduction="20000"/>
          </a:bodyPr>
          <a:lstStyle/>
          <a:p>
            <a:pPr>
              <a:lnSpc>
                <a:spcPct val="120000"/>
              </a:lnSpc>
            </a:pPr>
            <a:r>
              <a:rPr lang="es-MX" sz="1800" dirty="0"/>
              <a:t>DENUNCIAS POR INCUMPLIMIENTO DE OBLIGACIONES DE TRANSPARENCIA</a:t>
            </a:r>
            <a:endParaRPr lang="es-MX" dirty="0"/>
          </a:p>
        </p:txBody>
      </p:sp>
      <p:sp>
        <p:nvSpPr>
          <p:cNvPr id="4" name="Marcador de texto 3">
            <a:extLst>
              <a:ext uri="{FF2B5EF4-FFF2-40B4-BE49-F238E27FC236}">
                <a16:creationId xmlns:a16="http://schemas.microsoft.com/office/drawing/2014/main" xmlns="" id="{A7F10521-0FE1-41DA-AC30-3523E61C4C7F}"/>
              </a:ext>
            </a:extLst>
          </p:cNvPr>
          <p:cNvSpPr>
            <a:spLocks noGrp="1"/>
          </p:cNvSpPr>
          <p:nvPr>
            <p:ph type="body" sz="quarter" idx="15"/>
          </p:nvPr>
        </p:nvSpPr>
        <p:spPr>
          <a:xfrm>
            <a:off x="6785804" y="1156492"/>
            <a:ext cx="4560059" cy="4563970"/>
          </a:xfrm>
        </p:spPr>
        <p:txBody>
          <a:bodyPr>
            <a:normAutofit/>
          </a:bodyPr>
          <a:lstStyle/>
          <a:p>
            <a:pPr marL="285750" indent="-285750">
              <a:buFont typeface="Arial" panose="020B0604020202020204" pitchFamily="34" charset="0"/>
              <a:buChar char="•"/>
            </a:pPr>
            <a:r>
              <a:rPr lang="es-MX" b="1" dirty="0">
                <a:solidFill>
                  <a:srgbClr val="7030A0"/>
                </a:solidFill>
                <a:effectLst>
                  <a:outerShdw blurRad="38100" dist="38100" dir="2700000" algn="tl">
                    <a:srgbClr val="000000">
                      <a:alpha val="43137"/>
                    </a:srgbClr>
                  </a:outerShdw>
                </a:effectLst>
              </a:rPr>
              <a:t>Nombre</a:t>
            </a:r>
            <a:r>
              <a:rPr lang="es-MX" dirty="0"/>
              <a:t> del SO</a:t>
            </a:r>
          </a:p>
          <a:p>
            <a:pPr marL="285750" indent="-285750">
              <a:buFont typeface="Arial" panose="020B0604020202020204" pitchFamily="34" charset="0"/>
              <a:buChar char="•"/>
            </a:pPr>
            <a:r>
              <a:rPr lang="es-MX" dirty="0"/>
              <a:t>Descripción </a:t>
            </a:r>
            <a:r>
              <a:rPr lang="es-MX" b="1" dirty="0">
                <a:solidFill>
                  <a:srgbClr val="7030A0"/>
                </a:solidFill>
                <a:effectLst>
                  <a:outerShdw blurRad="38100" dist="38100" dir="2700000" algn="tl">
                    <a:srgbClr val="000000">
                      <a:alpha val="43137"/>
                    </a:srgbClr>
                  </a:outerShdw>
                </a:effectLst>
              </a:rPr>
              <a:t>CLARA y PRECISA </a:t>
            </a:r>
            <a:r>
              <a:rPr lang="es-MX" dirty="0"/>
              <a:t>del incumplimiento denunciado</a:t>
            </a:r>
          </a:p>
          <a:p>
            <a:pPr marL="285750" indent="-285750">
              <a:buFont typeface="Arial" panose="020B0604020202020204" pitchFamily="34" charset="0"/>
              <a:buChar char="•"/>
            </a:pPr>
            <a:r>
              <a:rPr lang="es-MX" dirty="0"/>
              <a:t>Podrá adjuntar pruebas.</a:t>
            </a:r>
          </a:p>
          <a:p>
            <a:pPr marL="285750" indent="-285750">
              <a:buFont typeface="Arial" panose="020B0604020202020204" pitchFamily="34" charset="0"/>
              <a:buChar char="•"/>
            </a:pPr>
            <a:r>
              <a:rPr lang="es-MX" dirty="0"/>
              <a:t>Si la DIO se hace por escrito, señalar domicilio o correo electrónico. </a:t>
            </a:r>
            <a:endParaRPr lang="es-MX" dirty="0" smtClean="0"/>
          </a:p>
          <a:p>
            <a:pPr marL="285750" indent="-285750">
              <a:buFont typeface="Arial" panose="020B0604020202020204" pitchFamily="34" charset="0"/>
              <a:buChar char="•"/>
            </a:pPr>
            <a:r>
              <a:rPr lang="es-MX" dirty="0" smtClean="0"/>
              <a:t>En </a:t>
            </a:r>
            <a:r>
              <a:rPr lang="es-MX" dirty="0"/>
              <a:t>caso de la DIO presentada por medios electrónicos, se entenderá que </a:t>
            </a:r>
            <a:r>
              <a:rPr lang="es-MX" dirty="0">
                <a:solidFill>
                  <a:srgbClr val="7030A0"/>
                </a:solidFill>
              </a:rPr>
              <a:t>acepta la notificación por el mismo medio</a:t>
            </a:r>
            <a:r>
              <a:rPr lang="es-MX" dirty="0"/>
              <a:t>. </a:t>
            </a:r>
            <a:endParaRPr lang="es-MX" dirty="0" smtClean="0"/>
          </a:p>
          <a:p>
            <a:pPr marL="285750" indent="-285750">
              <a:buFont typeface="Arial" panose="020B0604020202020204" pitchFamily="34" charset="0"/>
              <a:buChar char="•"/>
            </a:pPr>
            <a:r>
              <a:rPr lang="es-MX" dirty="0" smtClean="0"/>
              <a:t>En </a:t>
            </a:r>
            <a:r>
              <a:rPr lang="es-MX" dirty="0"/>
              <a:t>caso de que no se señale, se hará por estrados del Instituto</a:t>
            </a:r>
          </a:p>
          <a:p>
            <a:endParaRPr lang="es-MX" dirty="0"/>
          </a:p>
          <a:p>
            <a:pPr>
              <a:lnSpc>
                <a:spcPct val="120000"/>
              </a:lnSpc>
            </a:pPr>
            <a:r>
              <a:rPr lang="es-MX" b="1" dirty="0"/>
              <a:t>*En ningún caso el “nombre” podrá ser requisito para la procedencia y trámite de la denuncia</a:t>
            </a:r>
          </a:p>
          <a:p>
            <a:pPr marL="285750" indent="-285750">
              <a:buFont typeface="Arial" panose="020B0604020202020204" pitchFamily="34" charset="0"/>
              <a:buChar char="•"/>
            </a:pPr>
            <a:endParaRPr lang="es-MX" dirty="0"/>
          </a:p>
        </p:txBody>
      </p:sp>
    </p:spTree>
    <p:extLst>
      <p:ext uri="{BB962C8B-B14F-4D97-AF65-F5344CB8AC3E}">
        <p14:creationId xmlns:p14="http://schemas.microsoft.com/office/powerpoint/2010/main" val="1301288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arcador de texto 7">
            <a:extLst>
              <a:ext uri="{FF2B5EF4-FFF2-40B4-BE49-F238E27FC236}">
                <a16:creationId xmlns:a16="http://schemas.microsoft.com/office/drawing/2014/main" xmlns="" id="{6ED1F46B-9A5F-4506-8948-1C76985511BD}"/>
              </a:ext>
            </a:extLst>
          </p:cNvPr>
          <p:cNvSpPr>
            <a:spLocks noGrp="1"/>
          </p:cNvSpPr>
          <p:nvPr>
            <p:ph type="body" sz="quarter" idx="10"/>
          </p:nvPr>
        </p:nvSpPr>
        <p:spPr/>
        <p:txBody>
          <a:bodyPr>
            <a:normAutofit fontScale="92500"/>
          </a:bodyPr>
          <a:lstStyle/>
          <a:p>
            <a:pPr>
              <a:lnSpc>
                <a:spcPct val="120000"/>
              </a:lnSpc>
            </a:pPr>
            <a:r>
              <a:rPr lang="es-MX" sz="800" dirty="0"/>
              <a:t>DENUNCIAS POR INCUMPLIMIENTO DE OBLIGACIONES DE TRANSPARENCIA</a:t>
            </a:r>
          </a:p>
        </p:txBody>
      </p:sp>
      <p:sp>
        <p:nvSpPr>
          <p:cNvPr id="7" name="Título 6">
            <a:extLst>
              <a:ext uri="{FF2B5EF4-FFF2-40B4-BE49-F238E27FC236}">
                <a16:creationId xmlns:a16="http://schemas.microsoft.com/office/drawing/2014/main" xmlns="" id="{10E5A4B5-671D-4E5B-9632-690648F070E0}"/>
              </a:ext>
            </a:extLst>
          </p:cNvPr>
          <p:cNvSpPr>
            <a:spLocks noGrp="1"/>
          </p:cNvSpPr>
          <p:nvPr>
            <p:ph type="title"/>
          </p:nvPr>
        </p:nvSpPr>
        <p:spPr/>
        <p:txBody>
          <a:bodyPr>
            <a:normAutofit/>
          </a:bodyPr>
          <a:lstStyle/>
          <a:p>
            <a:r>
              <a:rPr lang="es-MX" sz="2800" dirty="0"/>
              <a:t>PROCEDIMIENTO DE LA DENUNCIA</a:t>
            </a:r>
          </a:p>
        </p:txBody>
      </p:sp>
      <p:sp>
        <p:nvSpPr>
          <p:cNvPr id="9" name="Marcador de texto 8">
            <a:extLst>
              <a:ext uri="{FF2B5EF4-FFF2-40B4-BE49-F238E27FC236}">
                <a16:creationId xmlns:a16="http://schemas.microsoft.com/office/drawing/2014/main" xmlns="" id="{11269DC3-6911-4516-A11E-E23A61071634}"/>
              </a:ext>
            </a:extLst>
          </p:cNvPr>
          <p:cNvSpPr>
            <a:spLocks noGrp="1"/>
          </p:cNvSpPr>
          <p:nvPr>
            <p:ph type="body" sz="quarter" idx="19"/>
          </p:nvPr>
        </p:nvSpPr>
        <p:spPr/>
        <p:txBody>
          <a:bodyPr>
            <a:normAutofit fontScale="55000" lnSpcReduction="20000"/>
          </a:bodyPr>
          <a:lstStyle/>
          <a:p>
            <a:pPr>
              <a:lnSpc>
                <a:spcPct val="120000"/>
              </a:lnSpc>
            </a:pPr>
            <a:r>
              <a:rPr lang="es-MX" dirty="0" smtClean="0"/>
              <a:t>Las </a:t>
            </a:r>
            <a:r>
              <a:rPr lang="es-MX" dirty="0"/>
              <a:t>resoluciones </a:t>
            </a:r>
            <a:r>
              <a:rPr lang="es-MX" dirty="0" smtClean="0"/>
              <a:t>que emita el ITAIT</a:t>
            </a:r>
            <a:r>
              <a:rPr lang="es-MX" dirty="0"/>
              <a:t>, </a:t>
            </a:r>
            <a:r>
              <a:rPr lang="es-MX" b="1" dirty="0">
                <a:effectLst>
                  <a:outerShdw blurRad="38100" dist="38100" dir="2700000" algn="tl">
                    <a:srgbClr val="000000">
                      <a:alpha val="43137"/>
                    </a:srgbClr>
                  </a:outerShdw>
                </a:effectLst>
              </a:rPr>
              <a:t>son definitivas e inatacables para los sujetos obligados</a:t>
            </a:r>
            <a:r>
              <a:rPr lang="es-MX" dirty="0"/>
              <a:t>, y las mismas únicamente podrán ser </a:t>
            </a:r>
            <a:r>
              <a:rPr lang="es-MX" b="1" dirty="0">
                <a:effectLst>
                  <a:outerShdw blurRad="38100" dist="38100" dir="2700000" algn="tl">
                    <a:srgbClr val="000000">
                      <a:alpha val="43137"/>
                    </a:srgbClr>
                  </a:outerShdw>
                </a:effectLst>
              </a:rPr>
              <a:t>impugnadas por el particular </a:t>
            </a:r>
            <a:r>
              <a:rPr lang="es-MX" dirty="0"/>
              <a:t>afectado mediante </a:t>
            </a:r>
            <a:r>
              <a:rPr lang="es-MX" b="1" dirty="0">
                <a:solidFill>
                  <a:srgbClr val="7030A0"/>
                </a:solidFill>
                <a:effectLst>
                  <a:outerShdw blurRad="38100" dist="38100" dir="2700000" algn="tl">
                    <a:srgbClr val="000000">
                      <a:alpha val="43137"/>
                    </a:srgbClr>
                  </a:outerShdw>
                </a:effectLst>
              </a:rPr>
              <a:t>Juicio de </a:t>
            </a:r>
            <a:r>
              <a:rPr lang="es-MX" b="1" dirty="0" smtClean="0">
                <a:solidFill>
                  <a:srgbClr val="7030A0"/>
                </a:solidFill>
                <a:effectLst>
                  <a:outerShdw blurRad="38100" dist="38100" dir="2700000" algn="tl">
                    <a:srgbClr val="000000">
                      <a:alpha val="43137"/>
                    </a:srgbClr>
                  </a:outerShdw>
                </a:effectLst>
              </a:rPr>
              <a:t>Amparo </a:t>
            </a:r>
            <a:r>
              <a:rPr lang="es-MX" sz="2200" b="1" dirty="0" smtClean="0">
                <a:solidFill>
                  <a:srgbClr val="7030A0"/>
                </a:solidFill>
                <a:effectLst>
                  <a:outerShdw blurRad="38100" dist="38100" dir="2700000" algn="tl">
                    <a:srgbClr val="000000">
                      <a:alpha val="43137"/>
                    </a:srgbClr>
                  </a:outerShdw>
                </a:effectLst>
              </a:rPr>
              <a:t>(Art. 99 LTAIPET)</a:t>
            </a:r>
            <a:endParaRPr lang="es-MX" sz="2200" b="1" dirty="0">
              <a:solidFill>
                <a:srgbClr val="7030A0"/>
              </a:solidFill>
              <a:effectLst>
                <a:outerShdw blurRad="38100" dist="38100" dir="2700000" algn="tl">
                  <a:srgbClr val="000000">
                    <a:alpha val="43137"/>
                  </a:srgbClr>
                </a:outerShdw>
              </a:effectLst>
            </a:endParaRPr>
          </a:p>
        </p:txBody>
      </p:sp>
      <p:sp>
        <p:nvSpPr>
          <p:cNvPr id="11" name="Marcador de texto 10">
            <a:extLst>
              <a:ext uri="{FF2B5EF4-FFF2-40B4-BE49-F238E27FC236}">
                <a16:creationId xmlns:a16="http://schemas.microsoft.com/office/drawing/2014/main" xmlns="" id="{B636E5C5-944D-4EB6-B851-E26C70BAFCDB}"/>
              </a:ext>
            </a:extLst>
          </p:cNvPr>
          <p:cNvSpPr>
            <a:spLocks noGrp="1"/>
          </p:cNvSpPr>
          <p:nvPr>
            <p:ph type="body" sz="quarter" idx="21"/>
          </p:nvPr>
        </p:nvSpPr>
        <p:spPr>
          <a:xfrm>
            <a:off x="7691215" y="4144710"/>
            <a:ext cx="3367043" cy="1570924"/>
          </a:xfrm>
        </p:spPr>
        <p:txBody>
          <a:bodyPr>
            <a:normAutofit/>
          </a:bodyPr>
          <a:lstStyle/>
          <a:p>
            <a:pPr>
              <a:lnSpc>
                <a:spcPct val="120000"/>
              </a:lnSpc>
            </a:pPr>
            <a:r>
              <a:rPr lang="es-MX" sz="1400" dirty="0"/>
              <a:t>El sujeto obligado deberá cumplir con la resolución </a:t>
            </a:r>
            <a:r>
              <a:rPr lang="es-MX" sz="1400" dirty="0" smtClean="0"/>
              <a:t>en </a:t>
            </a:r>
            <a:r>
              <a:rPr lang="es-MX" sz="1400" dirty="0"/>
              <a:t>un plazo de </a:t>
            </a:r>
            <a:r>
              <a:rPr lang="es-MX" sz="1400" b="1" dirty="0"/>
              <a:t>quince días</a:t>
            </a:r>
            <a:r>
              <a:rPr lang="es-MX" sz="1400" dirty="0"/>
              <a:t>, a partir del siguiente a aquel en que se le notifique la misma</a:t>
            </a:r>
          </a:p>
        </p:txBody>
      </p:sp>
      <p:sp>
        <p:nvSpPr>
          <p:cNvPr id="12" name="Marcador de texto 11">
            <a:extLst>
              <a:ext uri="{FF2B5EF4-FFF2-40B4-BE49-F238E27FC236}">
                <a16:creationId xmlns:a16="http://schemas.microsoft.com/office/drawing/2014/main" xmlns="" id="{4DCF988D-203D-4DE0-A6E9-D27201FF27B8}"/>
              </a:ext>
            </a:extLst>
          </p:cNvPr>
          <p:cNvSpPr>
            <a:spLocks noGrp="1"/>
          </p:cNvSpPr>
          <p:nvPr>
            <p:ph type="body" sz="quarter" idx="22"/>
          </p:nvPr>
        </p:nvSpPr>
        <p:spPr/>
        <p:txBody>
          <a:bodyPr/>
          <a:lstStyle/>
          <a:p>
            <a:r>
              <a:rPr lang="es-MX" dirty="0"/>
              <a:t>15</a:t>
            </a:r>
          </a:p>
          <a:p>
            <a:r>
              <a:rPr lang="es-MX" dirty="0"/>
              <a:t>días</a:t>
            </a:r>
          </a:p>
        </p:txBody>
      </p:sp>
      <p:sp>
        <p:nvSpPr>
          <p:cNvPr id="13" name="Marcador de texto 8">
            <a:extLst>
              <a:ext uri="{FF2B5EF4-FFF2-40B4-BE49-F238E27FC236}">
                <a16:creationId xmlns:a16="http://schemas.microsoft.com/office/drawing/2014/main" xmlns="" id="{FDD6F453-3024-431F-BAC5-6302B1053C41}"/>
              </a:ext>
            </a:extLst>
          </p:cNvPr>
          <p:cNvSpPr txBox="1">
            <a:spLocks/>
          </p:cNvSpPr>
          <p:nvPr/>
        </p:nvSpPr>
        <p:spPr>
          <a:xfrm>
            <a:off x="4389119" y="1968418"/>
            <a:ext cx="3676047" cy="192730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MX" dirty="0"/>
          </a:p>
        </p:txBody>
      </p:sp>
      <p:sp>
        <p:nvSpPr>
          <p:cNvPr id="2" name="1 Elipse"/>
          <p:cNvSpPr/>
          <p:nvPr/>
        </p:nvSpPr>
        <p:spPr>
          <a:xfrm>
            <a:off x="4788309" y="393291"/>
            <a:ext cx="6243485" cy="31266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1.	Se </a:t>
            </a:r>
            <a:r>
              <a:rPr lang="es-MX" dirty="0" smtClean="0"/>
              <a:t>admite: 3 </a:t>
            </a:r>
            <a:r>
              <a:rPr lang="es-MX" dirty="0"/>
              <a:t>días</a:t>
            </a:r>
          </a:p>
          <a:p>
            <a:pPr algn="ctr"/>
            <a:r>
              <a:rPr lang="es-MX" dirty="0"/>
              <a:t>2.	</a:t>
            </a:r>
            <a:r>
              <a:rPr lang="es-MX" dirty="0" smtClean="0"/>
              <a:t>Informe justificado: 3 </a:t>
            </a:r>
            <a:r>
              <a:rPr lang="es-MX" dirty="0"/>
              <a:t>días</a:t>
            </a:r>
          </a:p>
          <a:p>
            <a:pPr algn="ctr"/>
            <a:r>
              <a:rPr lang="es-MX" dirty="0"/>
              <a:t>3.	Se emite </a:t>
            </a:r>
            <a:r>
              <a:rPr lang="es-MX" dirty="0" smtClean="0"/>
              <a:t>resolución: 20 </a:t>
            </a:r>
            <a:r>
              <a:rPr lang="es-MX" dirty="0"/>
              <a:t>días posteriores a la emisión del informe justificado.</a:t>
            </a:r>
          </a:p>
          <a:p>
            <a:pPr algn="ctr"/>
            <a:r>
              <a:rPr lang="es-MX" dirty="0"/>
              <a:t>4.	Se </a:t>
            </a:r>
            <a:r>
              <a:rPr lang="es-MX" dirty="0" smtClean="0"/>
              <a:t>otorgan 15 </a:t>
            </a:r>
            <a:r>
              <a:rPr lang="es-MX" dirty="0"/>
              <a:t>días para cumplir.</a:t>
            </a:r>
          </a:p>
        </p:txBody>
      </p:sp>
    </p:spTree>
    <p:extLst>
      <p:ext uri="{BB962C8B-B14F-4D97-AF65-F5344CB8AC3E}">
        <p14:creationId xmlns:p14="http://schemas.microsoft.com/office/powerpoint/2010/main" val="410393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a:extLst>
              <a:ext uri="{FF2B5EF4-FFF2-40B4-BE49-F238E27FC236}">
                <a16:creationId xmlns:a16="http://schemas.microsoft.com/office/drawing/2014/main" xmlns="" id="{A1844BE0-CA76-4A4D-826D-F88ED41A3F85}"/>
              </a:ext>
            </a:extLst>
          </p:cNvPr>
          <p:cNvSpPr>
            <a:spLocks noGrp="1"/>
          </p:cNvSpPr>
          <p:nvPr>
            <p:ph type="title"/>
          </p:nvPr>
        </p:nvSpPr>
        <p:spPr/>
        <p:txBody>
          <a:bodyPr>
            <a:normAutofit fontScale="90000"/>
          </a:bodyPr>
          <a:lstStyle/>
          <a:p>
            <a:r>
              <a:rPr lang="es-MX" dirty="0"/>
              <a:t>LA DENUNCIA PODRÁ SER DESECHADA POR </a:t>
            </a:r>
            <a:r>
              <a:rPr lang="es-MX" dirty="0" smtClean="0"/>
              <a:t>IMPROCEDENTE</a:t>
            </a:r>
            <a:br>
              <a:rPr lang="es-MX" dirty="0" smtClean="0"/>
            </a:br>
            <a:endParaRPr lang="es-MX" dirty="0"/>
          </a:p>
        </p:txBody>
      </p:sp>
      <p:sp>
        <p:nvSpPr>
          <p:cNvPr id="14" name="Marcador de texto 13">
            <a:extLst>
              <a:ext uri="{FF2B5EF4-FFF2-40B4-BE49-F238E27FC236}">
                <a16:creationId xmlns:a16="http://schemas.microsoft.com/office/drawing/2014/main" xmlns="" id="{A8CEAFBF-DF85-4C46-93C9-3F63E051E5A7}"/>
              </a:ext>
            </a:extLst>
          </p:cNvPr>
          <p:cNvSpPr>
            <a:spLocks noGrp="1"/>
          </p:cNvSpPr>
          <p:nvPr>
            <p:ph type="body" sz="quarter" idx="14"/>
          </p:nvPr>
        </p:nvSpPr>
        <p:spPr/>
        <p:txBody>
          <a:bodyPr>
            <a:normAutofit fontScale="55000" lnSpcReduction="20000"/>
          </a:bodyPr>
          <a:lstStyle/>
          <a:p>
            <a:pPr>
              <a:lnSpc>
                <a:spcPct val="120000"/>
              </a:lnSpc>
            </a:pPr>
            <a:r>
              <a:rPr lang="es-MX" sz="1800" dirty="0"/>
              <a:t>DENUNCIAS POR INCUMPLIMIENTO DE OBLIGACIONES DE TRANSPARENCIA</a:t>
            </a:r>
            <a:endParaRPr lang="es-MX" dirty="0"/>
          </a:p>
        </p:txBody>
      </p:sp>
      <p:sp>
        <p:nvSpPr>
          <p:cNvPr id="15" name="Marcador de texto 14">
            <a:extLst>
              <a:ext uri="{FF2B5EF4-FFF2-40B4-BE49-F238E27FC236}">
                <a16:creationId xmlns:a16="http://schemas.microsoft.com/office/drawing/2014/main" xmlns="" id="{D07D3F9A-D062-472F-B9DC-4B61239A3A3C}"/>
              </a:ext>
            </a:extLst>
          </p:cNvPr>
          <p:cNvSpPr>
            <a:spLocks noGrp="1"/>
          </p:cNvSpPr>
          <p:nvPr>
            <p:ph type="body" sz="quarter" idx="15"/>
          </p:nvPr>
        </p:nvSpPr>
        <p:spPr>
          <a:xfrm>
            <a:off x="6785804" y="1156492"/>
            <a:ext cx="4582500" cy="4563970"/>
          </a:xfrm>
        </p:spPr>
        <p:txBody>
          <a:bodyPr>
            <a:normAutofit/>
          </a:bodyPr>
          <a:lstStyle/>
          <a:p>
            <a:pPr marL="285750" lvl="0" indent="-285750" algn="just">
              <a:lnSpc>
                <a:spcPct val="115000"/>
              </a:lnSpc>
              <a:buFont typeface="Arial" panose="020B0604020202020204" pitchFamily="34" charset="0"/>
              <a:buChar char="•"/>
            </a:pPr>
            <a:r>
              <a:rPr lang="es-MX" sz="1800" dirty="0">
                <a:effectLst/>
                <a:latin typeface="Montserrat" panose="00000500000000000000" pitchFamily="2" charset="0"/>
                <a:ea typeface="Times New Roman" panose="02020603050405020304" pitchFamily="18" charset="0"/>
                <a:cs typeface="Arial" panose="020B0604020202020204" pitchFamily="34" charset="0"/>
              </a:rPr>
              <a:t>No cumpla con los requisitos.</a:t>
            </a:r>
            <a:endParaRPr lang="es-MX" sz="1800" dirty="0">
              <a:effectLst/>
              <a:latin typeface="Calibri" panose="020F0502020204030204" pitchFamily="34" charset="0"/>
              <a:ea typeface="Times New Roman" panose="02020603050405020304" pitchFamily="18" charset="0"/>
              <a:cs typeface="Arial" panose="020B0604020202020204" pitchFamily="34" charset="0"/>
            </a:endParaRPr>
          </a:p>
          <a:p>
            <a:pPr marL="285750" lvl="0" indent="-285750" algn="just">
              <a:lnSpc>
                <a:spcPct val="115000"/>
              </a:lnSpc>
              <a:buFont typeface="Arial" panose="020B0604020202020204" pitchFamily="34" charset="0"/>
              <a:buChar char="•"/>
            </a:pPr>
            <a:r>
              <a:rPr lang="es-MX" sz="1800" dirty="0">
                <a:effectLst/>
                <a:latin typeface="Montserrat" panose="00000500000000000000" pitchFamily="2" charset="0"/>
                <a:ea typeface="Times New Roman" panose="02020603050405020304" pitchFamily="18" charset="0"/>
                <a:cs typeface="Arial" panose="020B0604020202020204" pitchFamily="34" charset="0"/>
              </a:rPr>
              <a:t>No verse sobre presuntos </a:t>
            </a:r>
            <a:r>
              <a:rPr lang="es-MX" sz="1800" dirty="0" smtClean="0">
                <a:effectLst/>
                <a:latin typeface="Montserrat" panose="00000500000000000000" pitchFamily="2" charset="0"/>
                <a:ea typeface="Times New Roman" panose="02020603050405020304" pitchFamily="18" charset="0"/>
                <a:cs typeface="Arial" panose="020B0604020202020204" pitchFamily="34" charset="0"/>
              </a:rPr>
              <a:t>incumplimientos.</a:t>
            </a:r>
            <a:endParaRPr lang="es-MX" sz="1800" dirty="0">
              <a:effectLst/>
              <a:latin typeface="Calibri" panose="020F0502020204030204" pitchFamily="34" charset="0"/>
              <a:ea typeface="Times New Roman" panose="02020603050405020304" pitchFamily="18" charset="0"/>
              <a:cs typeface="Arial" panose="020B0604020202020204" pitchFamily="34" charset="0"/>
            </a:endParaRPr>
          </a:p>
          <a:p>
            <a:pPr marL="285750" lvl="0" indent="-285750" algn="just">
              <a:lnSpc>
                <a:spcPct val="115000"/>
              </a:lnSpc>
              <a:buFont typeface="Arial" panose="020B0604020202020204" pitchFamily="34" charset="0"/>
              <a:buChar char="•"/>
            </a:pPr>
            <a:r>
              <a:rPr lang="es-MX" sz="1800" dirty="0">
                <a:effectLst/>
                <a:latin typeface="Montserrat" panose="00000500000000000000" pitchFamily="2" charset="0"/>
                <a:ea typeface="Times New Roman" panose="02020603050405020304" pitchFamily="18" charset="0"/>
                <a:cs typeface="Arial" panose="020B0604020202020204" pitchFamily="34" charset="0"/>
              </a:rPr>
              <a:t>Se refiera al ejercicio del derecho de acceso a la información.</a:t>
            </a:r>
          </a:p>
          <a:p>
            <a:pPr marL="285750" lvl="0" indent="-285750" algn="just">
              <a:lnSpc>
                <a:spcPct val="115000"/>
              </a:lnSpc>
              <a:spcAft>
                <a:spcPts val="1000"/>
              </a:spcAft>
              <a:buFont typeface="Arial" panose="020B0604020202020204" pitchFamily="34" charset="0"/>
              <a:buChar char="•"/>
            </a:pPr>
            <a:r>
              <a:rPr lang="es-MX" sz="1800" dirty="0">
                <a:effectLst/>
                <a:latin typeface="Montserrat" panose="00000500000000000000" pitchFamily="2" charset="0"/>
                <a:ea typeface="Times New Roman" panose="02020603050405020304" pitchFamily="18" charset="0"/>
                <a:cs typeface="Arial" panose="020B0604020202020204" pitchFamily="34" charset="0"/>
              </a:rPr>
              <a:t>Cuando no refiera a sujetos obligados de Tamaulipas.</a:t>
            </a:r>
          </a:p>
          <a:p>
            <a:pPr marL="285750" indent="-285750">
              <a:buFont typeface="Arial" panose="020B0604020202020204" pitchFamily="34" charset="0"/>
              <a:buChar char="•"/>
            </a:pPr>
            <a:r>
              <a:rPr lang="es-MX" sz="1800" dirty="0">
                <a:effectLst/>
                <a:latin typeface="Montserrat" panose="00000500000000000000" pitchFamily="2" charset="0"/>
                <a:ea typeface="Calibri" panose="020F0502020204030204" pitchFamily="34" charset="0"/>
                <a:cs typeface="Times New Roman" panose="02020603050405020304" pitchFamily="18" charset="0"/>
              </a:rPr>
              <a:t>Cuando si publique la información denunciada o la fracción no sea aplicable a ese sujeto obligado</a:t>
            </a:r>
            <a:endParaRPr lang="es-MX" dirty="0"/>
          </a:p>
        </p:txBody>
      </p:sp>
    </p:spTree>
    <p:extLst>
      <p:ext uri="{BB962C8B-B14F-4D97-AF65-F5344CB8AC3E}">
        <p14:creationId xmlns:p14="http://schemas.microsoft.com/office/powerpoint/2010/main" val="4154502427"/>
      </p:ext>
    </p:extLst>
  </p:cSld>
  <p:clrMapOvr>
    <a:masterClrMapping/>
  </p:clrMapOvr>
</p:sld>
</file>

<file path=ppt/theme/theme1.xml><?xml version="1.0" encoding="utf-8"?>
<a:theme xmlns:a="http://schemas.openxmlformats.org/drawingml/2006/main" name="Presentaciones">
  <a:themeElements>
    <a:clrScheme name="ITAIT">
      <a:dk1>
        <a:sysClr val="windowText" lastClr="000000"/>
      </a:dk1>
      <a:lt1>
        <a:srgbClr val="FFFFFF"/>
      </a:lt1>
      <a:dk2>
        <a:srgbClr val="43948E"/>
      </a:dk2>
      <a:lt2>
        <a:srgbClr val="FFFFFF"/>
      </a:lt2>
      <a:accent1>
        <a:srgbClr val="26AF8D"/>
      </a:accent1>
      <a:accent2>
        <a:srgbClr val="DBA514"/>
      </a:accent2>
      <a:accent3>
        <a:srgbClr val="43948E"/>
      </a:accent3>
      <a:accent4>
        <a:srgbClr val="FEE599"/>
      </a:accent4>
      <a:accent5>
        <a:srgbClr val="7F7F7F"/>
      </a:accent5>
      <a:accent6>
        <a:srgbClr val="FFD965"/>
      </a:accent6>
      <a:hlink>
        <a:srgbClr val="0563C1"/>
      </a:hlink>
      <a:folHlink>
        <a:srgbClr val="A5A5A5"/>
      </a:folHlink>
    </a:clrScheme>
    <a:fontScheme name="ITAIT">
      <a:majorFont>
        <a:latin typeface="Montserrat Black"/>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ciones" id="{465DE890-33F7-44B9-A55A-7AE4FA444471}" vid="{213408F2-DC9E-417D-A1DF-32CC9036E9C6}"/>
    </a:ext>
  </a:extLst>
</a:theme>
</file>

<file path=docProps/app.xml><?xml version="1.0" encoding="utf-8"?>
<Properties xmlns="http://schemas.openxmlformats.org/officeDocument/2006/extended-properties" xmlns:vt="http://schemas.openxmlformats.org/officeDocument/2006/docPropsVTypes">
  <Template>Presentaciones</Template>
  <TotalTime>547</TotalTime>
  <Words>904</Words>
  <Application>Microsoft Office PowerPoint</Application>
  <PresentationFormat>Personalizado</PresentationFormat>
  <Paragraphs>89</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Presentaciones</vt:lpstr>
      <vt:lpstr>DENUNCIAS POR INCUMPLIMIENTO DE OBLIGACIONES DE TRANSPARENCIA</vt:lpstr>
      <vt:lpstr>MARCO DE REFERENCIA NORMATIVO</vt:lpstr>
      <vt:lpstr>MARCO DE REFERENCIA NORMATIVO</vt:lpstr>
      <vt:lpstr>QUÉ ES UNA DENUNCIA POR EL INCUMPLIMIENTO DE OBLIGACIONES DE TRANSPARENCIA?</vt:lpstr>
      <vt:lpstr>ETAPAS DEL PROCEDIMIENTO DE DENUNCIA (Art. 92 LTAIPET)</vt:lpstr>
      <vt:lpstr>ETAPAS DEL PROCEDIMIENTO DE DENUNCIA</vt:lpstr>
      <vt:lpstr>REQUISITOS PARA INTERPONER LA DIO (Art. 93 LTAIPET)</vt:lpstr>
      <vt:lpstr>PROCEDIMIENTO DE LA DENUNCIA</vt:lpstr>
      <vt:lpstr>LA DENUNCIA PODRÁ SER DESECHADA POR IMPROCEDENTE </vt:lpstr>
      <vt:lpstr>EL INFORME JUSTIFICADO DEL SUJETO OBLIGADO (Art. 97 LTAIPET)</vt:lpstr>
      <vt:lpstr>PROCEDIMIENTO DE CUMPLIMIENTO</vt:lpstr>
      <vt:lpstr>PROCEDIMIENTO DE CUMPLIMIENTO</vt:lpstr>
      <vt:lpstr>PROCEDIMIENTO DE CUMPLIMIENTO</vt:lpstr>
      <vt:lpstr>RESPONSABLES EN MATERIA DE DENUNCIAS</vt:lpstr>
      <vt:lpstr>DENUNCIAS POR INCUMPLIMIENTO DE OBLIGACIONES DE TRANSPARENCIA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DENUNCIAS POR INCUMPLIMIENTO DE OBLIGACIONES DE TRANSPARENCIA</dc:title>
  <dc:creator>Dishel Flores</dc:creator>
  <cp:lastModifiedBy>Dirección Jurídica</cp:lastModifiedBy>
  <cp:revision>34</cp:revision>
  <dcterms:created xsi:type="dcterms:W3CDTF">2023-11-14T17:30:34Z</dcterms:created>
  <dcterms:modified xsi:type="dcterms:W3CDTF">2023-11-15T23:23:42Z</dcterms:modified>
</cp:coreProperties>
</file>